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8" autoAdjust="0"/>
    <p:restoredTop sz="94660"/>
  </p:normalViewPr>
  <p:slideViewPr>
    <p:cSldViewPr>
      <p:cViewPr varScale="1">
        <p:scale>
          <a:sx n="60" d="100"/>
          <a:sy n="60" d="100"/>
        </p:scale>
        <p:origin x="3270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13127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3721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04689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85783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8968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40469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49030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6623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5030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37158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2438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4" name="Group 304">
            <a:extLst>
              <a:ext uri="{FF2B5EF4-FFF2-40B4-BE49-F238E27FC236}">
                <a16:creationId xmlns:a16="http://schemas.microsoft.com/office/drawing/2014/main" id="{EF8490F5-10BA-45AC-A6BA-A56133A6107D}"/>
              </a:ext>
            </a:extLst>
          </p:cNvPr>
          <p:cNvGrpSpPr>
            <a:grpSpLocks/>
          </p:cNvGrpSpPr>
          <p:nvPr/>
        </p:nvGrpSpPr>
        <p:grpSpPr bwMode="auto">
          <a:xfrm>
            <a:off x="1155700" y="369888"/>
            <a:ext cx="7110413" cy="12287250"/>
            <a:chOff x="728" y="233"/>
            <a:chExt cx="4479" cy="7740"/>
          </a:xfrm>
        </p:grpSpPr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8DA5BA2D-2DBC-430A-AFEC-C8EA3B4BA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303"/>
              <a:ext cx="1700" cy="2013"/>
            </a:xfrm>
            <a:custGeom>
              <a:avLst/>
              <a:gdLst>
                <a:gd name="T0" fmla="*/ 453 w 1701"/>
                <a:gd name="T1" fmla="*/ 2012 h 2012"/>
                <a:gd name="T2" fmla="*/ 680 w 1701"/>
                <a:gd name="T3" fmla="*/ 1786 h 2012"/>
                <a:gd name="T4" fmla="*/ 765 w 1701"/>
                <a:gd name="T5" fmla="*/ 1729 h 2012"/>
                <a:gd name="T6" fmla="*/ 794 w 1701"/>
                <a:gd name="T7" fmla="*/ 1559 h 2012"/>
                <a:gd name="T8" fmla="*/ 935 w 1701"/>
                <a:gd name="T9" fmla="*/ 1190 h 2012"/>
                <a:gd name="T10" fmla="*/ 1134 w 1701"/>
                <a:gd name="T11" fmla="*/ 1077 h 2012"/>
                <a:gd name="T12" fmla="*/ 1190 w 1701"/>
                <a:gd name="T13" fmla="*/ 1077 h 2012"/>
                <a:gd name="T14" fmla="*/ 1247 w 1701"/>
                <a:gd name="T15" fmla="*/ 1020 h 2012"/>
                <a:gd name="T16" fmla="*/ 1417 w 1701"/>
                <a:gd name="T17" fmla="*/ 992 h 2012"/>
                <a:gd name="T18" fmla="*/ 1616 w 1701"/>
                <a:gd name="T19" fmla="*/ 1077 h 2012"/>
                <a:gd name="T20" fmla="*/ 1672 w 1701"/>
                <a:gd name="T21" fmla="*/ 907 h 2012"/>
                <a:gd name="T22" fmla="*/ 1531 w 1701"/>
                <a:gd name="T23" fmla="*/ 482 h 2012"/>
                <a:gd name="T24" fmla="*/ 1644 w 1701"/>
                <a:gd name="T25" fmla="*/ 170 h 2012"/>
                <a:gd name="T26" fmla="*/ 1502 w 1701"/>
                <a:gd name="T27" fmla="*/ 170 h 2012"/>
                <a:gd name="T28" fmla="*/ 1247 w 1701"/>
                <a:gd name="T29" fmla="*/ 170 h 2012"/>
                <a:gd name="T30" fmla="*/ 1162 w 1701"/>
                <a:gd name="T31" fmla="*/ 170 h 2012"/>
                <a:gd name="T32" fmla="*/ 1049 w 1701"/>
                <a:gd name="T33" fmla="*/ 0 h 2012"/>
                <a:gd name="T34" fmla="*/ 935 w 1701"/>
                <a:gd name="T35" fmla="*/ 85 h 2012"/>
                <a:gd name="T36" fmla="*/ 765 w 1701"/>
                <a:gd name="T37" fmla="*/ 141 h 2012"/>
                <a:gd name="T38" fmla="*/ 623 w 1701"/>
                <a:gd name="T39" fmla="*/ 198 h 2012"/>
                <a:gd name="T40" fmla="*/ 680 w 1701"/>
                <a:gd name="T41" fmla="*/ 312 h 2012"/>
                <a:gd name="T42" fmla="*/ 538 w 1701"/>
                <a:gd name="T43" fmla="*/ 567 h 2012"/>
                <a:gd name="T44" fmla="*/ 453 w 1701"/>
                <a:gd name="T45" fmla="*/ 822 h 2012"/>
                <a:gd name="T46" fmla="*/ 425 w 1701"/>
                <a:gd name="T47" fmla="*/ 879 h 2012"/>
                <a:gd name="T48" fmla="*/ 340 w 1701"/>
                <a:gd name="T49" fmla="*/ 1077 h 2012"/>
                <a:gd name="T50" fmla="*/ 368 w 1701"/>
                <a:gd name="T51" fmla="*/ 1219 h 2012"/>
                <a:gd name="T52" fmla="*/ 283 w 1701"/>
                <a:gd name="T53" fmla="*/ 1389 h 2012"/>
                <a:gd name="T54" fmla="*/ 142 w 1701"/>
                <a:gd name="T55" fmla="*/ 1417 h 2012"/>
                <a:gd name="T56" fmla="*/ 0 w 1701"/>
                <a:gd name="T57" fmla="*/ 1559 h 2012"/>
                <a:gd name="T58" fmla="*/ 0 w 1701"/>
                <a:gd name="T59" fmla="*/ 1672 h 2012"/>
                <a:gd name="T60" fmla="*/ 227 w 1701"/>
                <a:gd name="T61" fmla="*/ 1616 h 2012"/>
                <a:gd name="T62" fmla="*/ 170 w 1701"/>
                <a:gd name="T63" fmla="*/ 1729 h 2012"/>
                <a:gd name="T64" fmla="*/ 198 w 1701"/>
                <a:gd name="T65" fmla="*/ 184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2012">
                  <a:moveTo>
                    <a:pt x="170" y="2012"/>
                  </a:moveTo>
                  <a:lnTo>
                    <a:pt x="453" y="2012"/>
                  </a:lnTo>
                  <a:lnTo>
                    <a:pt x="623" y="1927"/>
                  </a:lnTo>
                  <a:lnTo>
                    <a:pt x="680" y="1786"/>
                  </a:lnTo>
                  <a:lnTo>
                    <a:pt x="737" y="1786"/>
                  </a:lnTo>
                  <a:lnTo>
                    <a:pt x="765" y="1729"/>
                  </a:lnTo>
                  <a:lnTo>
                    <a:pt x="709" y="1616"/>
                  </a:lnTo>
                  <a:lnTo>
                    <a:pt x="794" y="1559"/>
                  </a:lnTo>
                  <a:lnTo>
                    <a:pt x="935" y="1275"/>
                  </a:lnTo>
                  <a:lnTo>
                    <a:pt x="935" y="1190"/>
                  </a:lnTo>
                  <a:lnTo>
                    <a:pt x="1105" y="1134"/>
                  </a:lnTo>
                  <a:lnTo>
                    <a:pt x="1134" y="1077"/>
                  </a:lnTo>
                  <a:lnTo>
                    <a:pt x="1190" y="1105"/>
                  </a:lnTo>
                  <a:lnTo>
                    <a:pt x="1190" y="1077"/>
                  </a:lnTo>
                  <a:lnTo>
                    <a:pt x="1247" y="1049"/>
                  </a:lnTo>
                  <a:lnTo>
                    <a:pt x="1247" y="1020"/>
                  </a:lnTo>
                  <a:lnTo>
                    <a:pt x="1332" y="1020"/>
                  </a:lnTo>
                  <a:lnTo>
                    <a:pt x="1417" y="992"/>
                  </a:lnTo>
                  <a:lnTo>
                    <a:pt x="1502" y="1020"/>
                  </a:lnTo>
                  <a:lnTo>
                    <a:pt x="1616" y="1077"/>
                  </a:lnTo>
                  <a:lnTo>
                    <a:pt x="1616" y="935"/>
                  </a:lnTo>
                  <a:lnTo>
                    <a:pt x="1672" y="907"/>
                  </a:lnTo>
                  <a:lnTo>
                    <a:pt x="1502" y="793"/>
                  </a:lnTo>
                  <a:lnTo>
                    <a:pt x="1531" y="482"/>
                  </a:lnTo>
                  <a:lnTo>
                    <a:pt x="1701" y="226"/>
                  </a:lnTo>
                  <a:lnTo>
                    <a:pt x="1644" y="170"/>
                  </a:lnTo>
                  <a:lnTo>
                    <a:pt x="1531" y="226"/>
                  </a:lnTo>
                  <a:lnTo>
                    <a:pt x="1502" y="170"/>
                  </a:lnTo>
                  <a:lnTo>
                    <a:pt x="1389" y="226"/>
                  </a:lnTo>
                  <a:lnTo>
                    <a:pt x="1247" y="170"/>
                  </a:lnTo>
                  <a:lnTo>
                    <a:pt x="1190" y="198"/>
                  </a:lnTo>
                  <a:lnTo>
                    <a:pt x="1162" y="170"/>
                  </a:lnTo>
                  <a:lnTo>
                    <a:pt x="1105" y="28"/>
                  </a:lnTo>
                  <a:lnTo>
                    <a:pt x="1049" y="0"/>
                  </a:lnTo>
                  <a:lnTo>
                    <a:pt x="992" y="56"/>
                  </a:lnTo>
                  <a:lnTo>
                    <a:pt x="935" y="85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680" y="141"/>
                  </a:lnTo>
                  <a:lnTo>
                    <a:pt x="623" y="198"/>
                  </a:lnTo>
                  <a:lnTo>
                    <a:pt x="652" y="312"/>
                  </a:lnTo>
                  <a:lnTo>
                    <a:pt x="680" y="312"/>
                  </a:lnTo>
                  <a:lnTo>
                    <a:pt x="765" y="397"/>
                  </a:lnTo>
                  <a:lnTo>
                    <a:pt x="538" y="567"/>
                  </a:lnTo>
                  <a:lnTo>
                    <a:pt x="595" y="623"/>
                  </a:lnTo>
                  <a:lnTo>
                    <a:pt x="453" y="822"/>
                  </a:lnTo>
                  <a:lnTo>
                    <a:pt x="453" y="879"/>
                  </a:lnTo>
                  <a:lnTo>
                    <a:pt x="425" y="879"/>
                  </a:lnTo>
                  <a:lnTo>
                    <a:pt x="453" y="935"/>
                  </a:lnTo>
                  <a:lnTo>
                    <a:pt x="340" y="1077"/>
                  </a:lnTo>
                  <a:lnTo>
                    <a:pt x="368" y="1162"/>
                  </a:lnTo>
                  <a:lnTo>
                    <a:pt x="368" y="1219"/>
                  </a:lnTo>
                  <a:lnTo>
                    <a:pt x="368" y="1332"/>
                  </a:lnTo>
                  <a:lnTo>
                    <a:pt x="283" y="1389"/>
                  </a:lnTo>
                  <a:lnTo>
                    <a:pt x="255" y="1474"/>
                  </a:lnTo>
                  <a:lnTo>
                    <a:pt x="142" y="1417"/>
                  </a:lnTo>
                  <a:lnTo>
                    <a:pt x="56" y="1446"/>
                  </a:lnTo>
                  <a:lnTo>
                    <a:pt x="0" y="1559"/>
                  </a:lnTo>
                  <a:lnTo>
                    <a:pt x="28" y="1587"/>
                  </a:lnTo>
                  <a:lnTo>
                    <a:pt x="0" y="1672"/>
                  </a:lnTo>
                  <a:lnTo>
                    <a:pt x="56" y="1701"/>
                  </a:lnTo>
                  <a:lnTo>
                    <a:pt x="227" y="1616"/>
                  </a:lnTo>
                  <a:lnTo>
                    <a:pt x="227" y="1701"/>
                  </a:lnTo>
                  <a:lnTo>
                    <a:pt x="170" y="1729"/>
                  </a:lnTo>
                  <a:lnTo>
                    <a:pt x="283" y="1814"/>
                  </a:lnTo>
                  <a:lnTo>
                    <a:pt x="198" y="1842"/>
                  </a:lnTo>
                  <a:lnTo>
                    <a:pt x="170" y="20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1" name="Freeform 261">
              <a:extLst>
                <a:ext uri="{FF2B5EF4-FFF2-40B4-BE49-F238E27FC236}">
                  <a16:creationId xmlns:a16="http://schemas.microsoft.com/office/drawing/2014/main" id="{7C360745-C2D5-4944-9D33-ED9ABE708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3295"/>
              <a:ext cx="2324" cy="1701"/>
            </a:xfrm>
            <a:custGeom>
              <a:avLst/>
              <a:gdLst>
                <a:gd name="T0" fmla="*/ 878 w 2324"/>
                <a:gd name="T1" fmla="*/ 1020 h 1701"/>
                <a:gd name="T2" fmla="*/ 1105 w 2324"/>
                <a:gd name="T3" fmla="*/ 794 h 1701"/>
                <a:gd name="T4" fmla="*/ 1190 w 2324"/>
                <a:gd name="T5" fmla="*/ 737 h 1701"/>
                <a:gd name="T6" fmla="*/ 1219 w 2324"/>
                <a:gd name="T7" fmla="*/ 567 h 1701"/>
                <a:gd name="T8" fmla="*/ 1360 w 2324"/>
                <a:gd name="T9" fmla="*/ 198 h 1701"/>
                <a:gd name="T10" fmla="*/ 1559 w 2324"/>
                <a:gd name="T11" fmla="*/ 85 h 1701"/>
                <a:gd name="T12" fmla="*/ 1615 w 2324"/>
                <a:gd name="T13" fmla="*/ 85 h 1701"/>
                <a:gd name="T14" fmla="*/ 1672 w 2324"/>
                <a:gd name="T15" fmla="*/ 28 h 1701"/>
                <a:gd name="T16" fmla="*/ 1842 w 2324"/>
                <a:gd name="T17" fmla="*/ 0 h 1701"/>
                <a:gd name="T18" fmla="*/ 2041 w 2324"/>
                <a:gd name="T19" fmla="*/ 85 h 1701"/>
                <a:gd name="T20" fmla="*/ 2041 w 2324"/>
                <a:gd name="T21" fmla="*/ 198 h 1701"/>
                <a:gd name="T22" fmla="*/ 2097 w 2324"/>
                <a:gd name="T23" fmla="*/ 227 h 1701"/>
                <a:gd name="T24" fmla="*/ 2154 w 2324"/>
                <a:gd name="T25" fmla="*/ 255 h 1701"/>
                <a:gd name="T26" fmla="*/ 2296 w 2324"/>
                <a:gd name="T27" fmla="*/ 312 h 1701"/>
                <a:gd name="T28" fmla="*/ 2324 w 2324"/>
                <a:gd name="T29" fmla="*/ 454 h 1701"/>
                <a:gd name="T30" fmla="*/ 2154 w 2324"/>
                <a:gd name="T31" fmla="*/ 652 h 1701"/>
                <a:gd name="T32" fmla="*/ 1899 w 2324"/>
                <a:gd name="T33" fmla="*/ 737 h 1701"/>
                <a:gd name="T34" fmla="*/ 1814 w 2324"/>
                <a:gd name="T35" fmla="*/ 737 h 1701"/>
                <a:gd name="T36" fmla="*/ 1729 w 2324"/>
                <a:gd name="T37" fmla="*/ 765 h 1701"/>
                <a:gd name="T38" fmla="*/ 1757 w 2324"/>
                <a:gd name="T39" fmla="*/ 850 h 1701"/>
                <a:gd name="T40" fmla="*/ 1615 w 2324"/>
                <a:gd name="T41" fmla="*/ 879 h 1701"/>
                <a:gd name="T42" fmla="*/ 1502 w 2324"/>
                <a:gd name="T43" fmla="*/ 879 h 1701"/>
                <a:gd name="T44" fmla="*/ 1502 w 2324"/>
                <a:gd name="T45" fmla="*/ 935 h 1701"/>
                <a:gd name="T46" fmla="*/ 1474 w 2324"/>
                <a:gd name="T47" fmla="*/ 1134 h 1701"/>
                <a:gd name="T48" fmla="*/ 1275 w 2324"/>
                <a:gd name="T49" fmla="*/ 1247 h 1701"/>
                <a:gd name="T50" fmla="*/ 878 w 2324"/>
                <a:gd name="T51" fmla="*/ 1247 h 1701"/>
                <a:gd name="T52" fmla="*/ 878 w 2324"/>
                <a:gd name="T53" fmla="*/ 1417 h 1701"/>
                <a:gd name="T54" fmla="*/ 793 w 2324"/>
                <a:gd name="T55" fmla="*/ 1502 h 1701"/>
                <a:gd name="T56" fmla="*/ 538 w 2324"/>
                <a:gd name="T57" fmla="*/ 1644 h 1701"/>
                <a:gd name="T58" fmla="*/ 396 w 2324"/>
                <a:gd name="T59" fmla="*/ 1701 h 1701"/>
                <a:gd name="T60" fmla="*/ 85 w 2324"/>
                <a:gd name="T61" fmla="*/ 1361 h 1701"/>
                <a:gd name="T62" fmla="*/ 141 w 2324"/>
                <a:gd name="T63" fmla="*/ 1191 h 1701"/>
                <a:gd name="T64" fmla="*/ 255 w 2324"/>
                <a:gd name="T65" fmla="*/ 1049 h 1701"/>
                <a:gd name="T66" fmla="*/ 368 w 2324"/>
                <a:gd name="T67" fmla="*/ 1020 h 1701"/>
                <a:gd name="T68" fmla="*/ 595 w 2324"/>
                <a:gd name="T69" fmla="*/ 102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24" h="1701">
                  <a:moveTo>
                    <a:pt x="595" y="1020"/>
                  </a:moveTo>
                  <a:lnTo>
                    <a:pt x="878" y="1020"/>
                  </a:lnTo>
                  <a:lnTo>
                    <a:pt x="1048" y="935"/>
                  </a:lnTo>
                  <a:lnTo>
                    <a:pt x="1105" y="794"/>
                  </a:lnTo>
                  <a:lnTo>
                    <a:pt x="1162" y="794"/>
                  </a:lnTo>
                  <a:lnTo>
                    <a:pt x="1190" y="737"/>
                  </a:lnTo>
                  <a:lnTo>
                    <a:pt x="1134" y="624"/>
                  </a:lnTo>
                  <a:lnTo>
                    <a:pt x="1219" y="567"/>
                  </a:lnTo>
                  <a:lnTo>
                    <a:pt x="1360" y="283"/>
                  </a:lnTo>
                  <a:lnTo>
                    <a:pt x="1360" y="198"/>
                  </a:lnTo>
                  <a:lnTo>
                    <a:pt x="1530" y="142"/>
                  </a:lnTo>
                  <a:lnTo>
                    <a:pt x="1559" y="85"/>
                  </a:lnTo>
                  <a:lnTo>
                    <a:pt x="1615" y="113"/>
                  </a:lnTo>
                  <a:lnTo>
                    <a:pt x="1615" y="85"/>
                  </a:lnTo>
                  <a:lnTo>
                    <a:pt x="1672" y="57"/>
                  </a:lnTo>
                  <a:lnTo>
                    <a:pt x="1672" y="28"/>
                  </a:lnTo>
                  <a:lnTo>
                    <a:pt x="1757" y="28"/>
                  </a:lnTo>
                  <a:lnTo>
                    <a:pt x="1842" y="0"/>
                  </a:lnTo>
                  <a:lnTo>
                    <a:pt x="1927" y="28"/>
                  </a:lnTo>
                  <a:lnTo>
                    <a:pt x="2041" y="85"/>
                  </a:lnTo>
                  <a:lnTo>
                    <a:pt x="1956" y="198"/>
                  </a:lnTo>
                  <a:lnTo>
                    <a:pt x="2041" y="198"/>
                  </a:lnTo>
                  <a:lnTo>
                    <a:pt x="2069" y="170"/>
                  </a:lnTo>
                  <a:lnTo>
                    <a:pt x="2097" y="227"/>
                  </a:lnTo>
                  <a:lnTo>
                    <a:pt x="2126" y="198"/>
                  </a:lnTo>
                  <a:lnTo>
                    <a:pt x="2154" y="255"/>
                  </a:lnTo>
                  <a:lnTo>
                    <a:pt x="2267" y="283"/>
                  </a:lnTo>
                  <a:lnTo>
                    <a:pt x="2296" y="312"/>
                  </a:lnTo>
                  <a:lnTo>
                    <a:pt x="2296" y="425"/>
                  </a:lnTo>
                  <a:lnTo>
                    <a:pt x="2324" y="454"/>
                  </a:lnTo>
                  <a:lnTo>
                    <a:pt x="2182" y="680"/>
                  </a:lnTo>
                  <a:lnTo>
                    <a:pt x="2154" y="652"/>
                  </a:lnTo>
                  <a:lnTo>
                    <a:pt x="1984" y="737"/>
                  </a:lnTo>
                  <a:lnTo>
                    <a:pt x="1899" y="737"/>
                  </a:lnTo>
                  <a:lnTo>
                    <a:pt x="1842" y="794"/>
                  </a:lnTo>
                  <a:lnTo>
                    <a:pt x="1814" y="737"/>
                  </a:lnTo>
                  <a:lnTo>
                    <a:pt x="1786" y="737"/>
                  </a:lnTo>
                  <a:lnTo>
                    <a:pt x="1729" y="765"/>
                  </a:lnTo>
                  <a:lnTo>
                    <a:pt x="1814" y="822"/>
                  </a:lnTo>
                  <a:lnTo>
                    <a:pt x="1757" y="850"/>
                  </a:lnTo>
                  <a:lnTo>
                    <a:pt x="1644" y="822"/>
                  </a:lnTo>
                  <a:lnTo>
                    <a:pt x="1615" y="879"/>
                  </a:lnTo>
                  <a:lnTo>
                    <a:pt x="1530" y="850"/>
                  </a:lnTo>
                  <a:lnTo>
                    <a:pt x="1502" y="879"/>
                  </a:lnTo>
                  <a:lnTo>
                    <a:pt x="1417" y="907"/>
                  </a:lnTo>
                  <a:lnTo>
                    <a:pt x="1502" y="935"/>
                  </a:lnTo>
                  <a:lnTo>
                    <a:pt x="1502" y="1020"/>
                  </a:lnTo>
                  <a:lnTo>
                    <a:pt x="1474" y="1134"/>
                  </a:lnTo>
                  <a:lnTo>
                    <a:pt x="1445" y="1191"/>
                  </a:lnTo>
                  <a:lnTo>
                    <a:pt x="1275" y="1247"/>
                  </a:lnTo>
                  <a:lnTo>
                    <a:pt x="1247" y="1247"/>
                  </a:lnTo>
                  <a:lnTo>
                    <a:pt x="878" y="1247"/>
                  </a:lnTo>
                  <a:lnTo>
                    <a:pt x="793" y="1361"/>
                  </a:lnTo>
                  <a:lnTo>
                    <a:pt x="878" y="1417"/>
                  </a:lnTo>
                  <a:lnTo>
                    <a:pt x="822" y="1446"/>
                  </a:lnTo>
                  <a:lnTo>
                    <a:pt x="793" y="1502"/>
                  </a:lnTo>
                  <a:lnTo>
                    <a:pt x="510" y="1559"/>
                  </a:lnTo>
                  <a:lnTo>
                    <a:pt x="538" y="1644"/>
                  </a:lnTo>
                  <a:lnTo>
                    <a:pt x="425" y="1644"/>
                  </a:lnTo>
                  <a:lnTo>
                    <a:pt x="396" y="1701"/>
                  </a:lnTo>
                  <a:lnTo>
                    <a:pt x="283" y="1701"/>
                  </a:lnTo>
                  <a:lnTo>
                    <a:pt x="85" y="1361"/>
                  </a:lnTo>
                  <a:lnTo>
                    <a:pt x="0" y="1304"/>
                  </a:lnTo>
                  <a:lnTo>
                    <a:pt x="141" y="1191"/>
                  </a:lnTo>
                  <a:lnTo>
                    <a:pt x="113" y="1106"/>
                  </a:lnTo>
                  <a:lnTo>
                    <a:pt x="255" y="1049"/>
                  </a:lnTo>
                  <a:lnTo>
                    <a:pt x="311" y="1049"/>
                  </a:lnTo>
                  <a:lnTo>
                    <a:pt x="368" y="1020"/>
                  </a:lnTo>
                  <a:lnTo>
                    <a:pt x="567" y="1020"/>
                  </a:lnTo>
                  <a:lnTo>
                    <a:pt x="595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>
              <a:extLst>
                <a:ext uri="{FF2B5EF4-FFF2-40B4-BE49-F238E27FC236}">
                  <a16:creationId xmlns:a16="http://schemas.microsoft.com/office/drawing/2014/main" id="{639F08DF-41B7-4B6A-A9BB-FCFFD5E23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4287"/>
              <a:ext cx="1956" cy="1474"/>
            </a:xfrm>
            <a:custGeom>
              <a:avLst/>
              <a:gdLst>
                <a:gd name="T0" fmla="*/ 170 w 1956"/>
                <a:gd name="T1" fmla="*/ 709 h 1474"/>
                <a:gd name="T2" fmla="*/ 283 w 1956"/>
                <a:gd name="T3" fmla="*/ 709 h 1474"/>
                <a:gd name="T4" fmla="*/ 312 w 1956"/>
                <a:gd name="T5" fmla="*/ 652 h 1474"/>
                <a:gd name="T6" fmla="*/ 425 w 1956"/>
                <a:gd name="T7" fmla="*/ 652 h 1474"/>
                <a:gd name="T8" fmla="*/ 397 w 1956"/>
                <a:gd name="T9" fmla="*/ 567 h 1474"/>
                <a:gd name="T10" fmla="*/ 680 w 1956"/>
                <a:gd name="T11" fmla="*/ 510 h 1474"/>
                <a:gd name="T12" fmla="*/ 709 w 1956"/>
                <a:gd name="T13" fmla="*/ 454 h 1474"/>
                <a:gd name="T14" fmla="*/ 765 w 1956"/>
                <a:gd name="T15" fmla="*/ 425 h 1474"/>
                <a:gd name="T16" fmla="*/ 680 w 1956"/>
                <a:gd name="T17" fmla="*/ 369 h 1474"/>
                <a:gd name="T18" fmla="*/ 765 w 1956"/>
                <a:gd name="T19" fmla="*/ 255 h 1474"/>
                <a:gd name="T20" fmla="*/ 1162 w 1956"/>
                <a:gd name="T21" fmla="*/ 255 h 1474"/>
                <a:gd name="T22" fmla="*/ 1332 w 1956"/>
                <a:gd name="T23" fmla="*/ 199 h 1474"/>
                <a:gd name="T24" fmla="*/ 1446 w 1956"/>
                <a:gd name="T25" fmla="*/ 199 h 1474"/>
                <a:gd name="T26" fmla="*/ 1587 w 1956"/>
                <a:gd name="T27" fmla="*/ 142 h 1474"/>
                <a:gd name="T28" fmla="*/ 1587 w 1956"/>
                <a:gd name="T29" fmla="*/ 114 h 1474"/>
                <a:gd name="T30" fmla="*/ 1701 w 1956"/>
                <a:gd name="T31" fmla="*/ 85 h 1474"/>
                <a:gd name="T32" fmla="*/ 1701 w 1956"/>
                <a:gd name="T33" fmla="*/ 57 h 1474"/>
                <a:gd name="T34" fmla="*/ 1758 w 1956"/>
                <a:gd name="T35" fmla="*/ 0 h 1474"/>
                <a:gd name="T36" fmla="*/ 1899 w 1956"/>
                <a:gd name="T37" fmla="*/ 0 h 1474"/>
                <a:gd name="T38" fmla="*/ 1956 w 1956"/>
                <a:gd name="T39" fmla="*/ 28 h 1474"/>
                <a:gd name="T40" fmla="*/ 1928 w 1956"/>
                <a:gd name="T41" fmla="*/ 85 h 1474"/>
                <a:gd name="T42" fmla="*/ 1843 w 1956"/>
                <a:gd name="T43" fmla="*/ 85 h 1474"/>
                <a:gd name="T44" fmla="*/ 1786 w 1956"/>
                <a:gd name="T45" fmla="*/ 142 h 1474"/>
                <a:gd name="T46" fmla="*/ 1701 w 1956"/>
                <a:gd name="T47" fmla="*/ 114 h 1474"/>
                <a:gd name="T48" fmla="*/ 1701 w 1956"/>
                <a:gd name="T49" fmla="*/ 170 h 1474"/>
                <a:gd name="T50" fmla="*/ 1587 w 1956"/>
                <a:gd name="T51" fmla="*/ 199 h 1474"/>
                <a:gd name="T52" fmla="*/ 1559 w 1956"/>
                <a:gd name="T53" fmla="*/ 312 h 1474"/>
                <a:gd name="T54" fmla="*/ 1502 w 1956"/>
                <a:gd name="T55" fmla="*/ 312 h 1474"/>
                <a:gd name="T56" fmla="*/ 1502 w 1956"/>
                <a:gd name="T57" fmla="*/ 425 h 1474"/>
                <a:gd name="T58" fmla="*/ 1474 w 1956"/>
                <a:gd name="T59" fmla="*/ 454 h 1474"/>
                <a:gd name="T60" fmla="*/ 1417 w 1956"/>
                <a:gd name="T61" fmla="*/ 397 h 1474"/>
                <a:gd name="T62" fmla="*/ 1446 w 1956"/>
                <a:gd name="T63" fmla="*/ 340 h 1474"/>
                <a:gd name="T64" fmla="*/ 1417 w 1956"/>
                <a:gd name="T65" fmla="*/ 284 h 1474"/>
                <a:gd name="T66" fmla="*/ 1361 w 1956"/>
                <a:gd name="T67" fmla="*/ 312 h 1474"/>
                <a:gd name="T68" fmla="*/ 1361 w 1956"/>
                <a:gd name="T69" fmla="*/ 454 h 1474"/>
                <a:gd name="T70" fmla="*/ 1276 w 1956"/>
                <a:gd name="T71" fmla="*/ 567 h 1474"/>
                <a:gd name="T72" fmla="*/ 1191 w 1956"/>
                <a:gd name="T73" fmla="*/ 567 h 1474"/>
                <a:gd name="T74" fmla="*/ 1106 w 1956"/>
                <a:gd name="T75" fmla="*/ 709 h 1474"/>
                <a:gd name="T76" fmla="*/ 1021 w 1956"/>
                <a:gd name="T77" fmla="*/ 709 h 1474"/>
                <a:gd name="T78" fmla="*/ 992 w 1956"/>
                <a:gd name="T79" fmla="*/ 681 h 1474"/>
                <a:gd name="T80" fmla="*/ 964 w 1956"/>
                <a:gd name="T81" fmla="*/ 766 h 1474"/>
                <a:gd name="T82" fmla="*/ 850 w 1956"/>
                <a:gd name="T83" fmla="*/ 794 h 1474"/>
                <a:gd name="T84" fmla="*/ 822 w 1956"/>
                <a:gd name="T85" fmla="*/ 851 h 1474"/>
                <a:gd name="T86" fmla="*/ 765 w 1956"/>
                <a:gd name="T87" fmla="*/ 851 h 1474"/>
                <a:gd name="T88" fmla="*/ 737 w 1956"/>
                <a:gd name="T89" fmla="*/ 879 h 1474"/>
                <a:gd name="T90" fmla="*/ 765 w 1956"/>
                <a:gd name="T91" fmla="*/ 936 h 1474"/>
                <a:gd name="T92" fmla="*/ 709 w 1956"/>
                <a:gd name="T93" fmla="*/ 992 h 1474"/>
                <a:gd name="T94" fmla="*/ 680 w 1956"/>
                <a:gd name="T95" fmla="*/ 964 h 1474"/>
                <a:gd name="T96" fmla="*/ 425 w 1956"/>
                <a:gd name="T97" fmla="*/ 1219 h 1474"/>
                <a:gd name="T98" fmla="*/ 454 w 1956"/>
                <a:gd name="T99" fmla="*/ 1333 h 1474"/>
                <a:gd name="T100" fmla="*/ 283 w 1956"/>
                <a:gd name="T101" fmla="*/ 1361 h 1474"/>
                <a:gd name="T102" fmla="*/ 227 w 1956"/>
                <a:gd name="T103" fmla="*/ 1446 h 1474"/>
                <a:gd name="T104" fmla="*/ 198 w 1956"/>
                <a:gd name="T105" fmla="*/ 1474 h 1474"/>
                <a:gd name="T106" fmla="*/ 170 w 1956"/>
                <a:gd name="T107" fmla="*/ 1446 h 1474"/>
                <a:gd name="T108" fmla="*/ 113 w 1956"/>
                <a:gd name="T109" fmla="*/ 1446 h 1474"/>
                <a:gd name="T110" fmla="*/ 0 w 1956"/>
                <a:gd name="T111" fmla="*/ 1361 h 1474"/>
                <a:gd name="T112" fmla="*/ 113 w 1956"/>
                <a:gd name="T113" fmla="*/ 1219 h 1474"/>
                <a:gd name="T114" fmla="*/ 170 w 1956"/>
                <a:gd name="T115" fmla="*/ 1077 h 1474"/>
                <a:gd name="T116" fmla="*/ 28 w 1956"/>
                <a:gd name="T117" fmla="*/ 766 h 1474"/>
                <a:gd name="T118" fmla="*/ 170 w 1956"/>
                <a:gd name="T119" fmla="*/ 70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56" h="1474">
                  <a:moveTo>
                    <a:pt x="170" y="709"/>
                  </a:moveTo>
                  <a:lnTo>
                    <a:pt x="283" y="709"/>
                  </a:lnTo>
                  <a:lnTo>
                    <a:pt x="312" y="652"/>
                  </a:lnTo>
                  <a:lnTo>
                    <a:pt x="425" y="652"/>
                  </a:lnTo>
                  <a:lnTo>
                    <a:pt x="397" y="567"/>
                  </a:lnTo>
                  <a:lnTo>
                    <a:pt x="680" y="510"/>
                  </a:lnTo>
                  <a:lnTo>
                    <a:pt x="709" y="454"/>
                  </a:lnTo>
                  <a:lnTo>
                    <a:pt x="765" y="425"/>
                  </a:lnTo>
                  <a:lnTo>
                    <a:pt x="680" y="369"/>
                  </a:lnTo>
                  <a:lnTo>
                    <a:pt x="765" y="255"/>
                  </a:lnTo>
                  <a:lnTo>
                    <a:pt x="1162" y="255"/>
                  </a:lnTo>
                  <a:lnTo>
                    <a:pt x="1332" y="199"/>
                  </a:lnTo>
                  <a:lnTo>
                    <a:pt x="1446" y="199"/>
                  </a:lnTo>
                  <a:lnTo>
                    <a:pt x="1587" y="142"/>
                  </a:lnTo>
                  <a:lnTo>
                    <a:pt x="1587" y="114"/>
                  </a:lnTo>
                  <a:lnTo>
                    <a:pt x="1701" y="85"/>
                  </a:lnTo>
                  <a:lnTo>
                    <a:pt x="1701" y="57"/>
                  </a:lnTo>
                  <a:lnTo>
                    <a:pt x="1758" y="0"/>
                  </a:lnTo>
                  <a:lnTo>
                    <a:pt x="1899" y="0"/>
                  </a:lnTo>
                  <a:lnTo>
                    <a:pt x="1956" y="28"/>
                  </a:lnTo>
                  <a:lnTo>
                    <a:pt x="1928" y="85"/>
                  </a:lnTo>
                  <a:lnTo>
                    <a:pt x="1843" y="85"/>
                  </a:lnTo>
                  <a:lnTo>
                    <a:pt x="1786" y="142"/>
                  </a:lnTo>
                  <a:lnTo>
                    <a:pt x="1701" y="114"/>
                  </a:lnTo>
                  <a:lnTo>
                    <a:pt x="1701" y="170"/>
                  </a:lnTo>
                  <a:lnTo>
                    <a:pt x="1587" y="199"/>
                  </a:lnTo>
                  <a:lnTo>
                    <a:pt x="1559" y="312"/>
                  </a:lnTo>
                  <a:lnTo>
                    <a:pt x="1502" y="312"/>
                  </a:lnTo>
                  <a:lnTo>
                    <a:pt x="1502" y="425"/>
                  </a:lnTo>
                  <a:lnTo>
                    <a:pt x="1474" y="454"/>
                  </a:lnTo>
                  <a:lnTo>
                    <a:pt x="1417" y="397"/>
                  </a:lnTo>
                  <a:lnTo>
                    <a:pt x="1446" y="340"/>
                  </a:lnTo>
                  <a:lnTo>
                    <a:pt x="1417" y="284"/>
                  </a:lnTo>
                  <a:lnTo>
                    <a:pt x="1361" y="312"/>
                  </a:lnTo>
                  <a:lnTo>
                    <a:pt x="1361" y="454"/>
                  </a:lnTo>
                  <a:lnTo>
                    <a:pt x="1276" y="567"/>
                  </a:lnTo>
                  <a:lnTo>
                    <a:pt x="1191" y="56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992" y="681"/>
                  </a:lnTo>
                  <a:lnTo>
                    <a:pt x="964" y="766"/>
                  </a:lnTo>
                  <a:lnTo>
                    <a:pt x="850" y="794"/>
                  </a:lnTo>
                  <a:lnTo>
                    <a:pt x="822" y="851"/>
                  </a:lnTo>
                  <a:lnTo>
                    <a:pt x="765" y="851"/>
                  </a:lnTo>
                  <a:lnTo>
                    <a:pt x="737" y="879"/>
                  </a:lnTo>
                  <a:lnTo>
                    <a:pt x="765" y="936"/>
                  </a:lnTo>
                  <a:lnTo>
                    <a:pt x="709" y="992"/>
                  </a:lnTo>
                  <a:lnTo>
                    <a:pt x="680" y="964"/>
                  </a:lnTo>
                  <a:lnTo>
                    <a:pt x="425" y="1219"/>
                  </a:lnTo>
                  <a:lnTo>
                    <a:pt x="454" y="1333"/>
                  </a:lnTo>
                  <a:lnTo>
                    <a:pt x="283" y="1361"/>
                  </a:lnTo>
                  <a:lnTo>
                    <a:pt x="227" y="1446"/>
                  </a:lnTo>
                  <a:lnTo>
                    <a:pt x="198" y="1474"/>
                  </a:lnTo>
                  <a:lnTo>
                    <a:pt x="170" y="1446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113" y="1219"/>
                  </a:lnTo>
                  <a:lnTo>
                    <a:pt x="170" y="1077"/>
                  </a:lnTo>
                  <a:lnTo>
                    <a:pt x="28" y="766"/>
                  </a:lnTo>
                  <a:lnTo>
                    <a:pt x="170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6" name="Freeform 266">
              <a:extLst>
                <a:ext uri="{FF2B5EF4-FFF2-40B4-BE49-F238E27FC236}">
                  <a16:creationId xmlns:a16="http://schemas.microsoft.com/office/drawing/2014/main" id="{658BD7CB-E0FF-4953-8019-3F4327160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223"/>
              <a:ext cx="1134" cy="935"/>
            </a:xfrm>
            <a:custGeom>
              <a:avLst/>
              <a:gdLst>
                <a:gd name="T0" fmla="*/ 56 w 1134"/>
                <a:gd name="T1" fmla="*/ 510 h 935"/>
                <a:gd name="T2" fmla="*/ 113 w 1134"/>
                <a:gd name="T3" fmla="*/ 510 h 935"/>
                <a:gd name="T4" fmla="*/ 141 w 1134"/>
                <a:gd name="T5" fmla="*/ 538 h 935"/>
                <a:gd name="T6" fmla="*/ 170 w 1134"/>
                <a:gd name="T7" fmla="*/ 510 h 935"/>
                <a:gd name="T8" fmla="*/ 226 w 1134"/>
                <a:gd name="T9" fmla="*/ 425 h 935"/>
                <a:gd name="T10" fmla="*/ 397 w 1134"/>
                <a:gd name="T11" fmla="*/ 397 h 935"/>
                <a:gd name="T12" fmla="*/ 368 w 1134"/>
                <a:gd name="T13" fmla="*/ 283 h 935"/>
                <a:gd name="T14" fmla="*/ 623 w 1134"/>
                <a:gd name="T15" fmla="*/ 28 h 935"/>
                <a:gd name="T16" fmla="*/ 652 w 1134"/>
                <a:gd name="T17" fmla="*/ 56 h 935"/>
                <a:gd name="T18" fmla="*/ 708 w 1134"/>
                <a:gd name="T19" fmla="*/ 0 h 935"/>
                <a:gd name="T20" fmla="*/ 765 w 1134"/>
                <a:gd name="T21" fmla="*/ 0 h 935"/>
                <a:gd name="T22" fmla="*/ 822 w 1134"/>
                <a:gd name="T23" fmla="*/ 28 h 935"/>
                <a:gd name="T24" fmla="*/ 793 w 1134"/>
                <a:gd name="T25" fmla="*/ 56 h 935"/>
                <a:gd name="T26" fmla="*/ 878 w 1134"/>
                <a:gd name="T27" fmla="*/ 141 h 935"/>
                <a:gd name="T28" fmla="*/ 1077 w 1134"/>
                <a:gd name="T29" fmla="*/ 141 h 935"/>
                <a:gd name="T30" fmla="*/ 1134 w 1134"/>
                <a:gd name="T31" fmla="*/ 226 h 935"/>
                <a:gd name="T32" fmla="*/ 1134 w 1134"/>
                <a:gd name="T33" fmla="*/ 368 h 935"/>
                <a:gd name="T34" fmla="*/ 1105 w 1134"/>
                <a:gd name="T35" fmla="*/ 425 h 935"/>
                <a:gd name="T36" fmla="*/ 992 w 1134"/>
                <a:gd name="T37" fmla="*/ 312 h 935"/>
                <a:gd name="T38" fmla="*/ 964 w 1134"/>
                <a:gd name="T39" fmla="*/ 453 h 935"/>
                <a:gd name="T40" fmla="*/ 907 w 1134"/>
                <a:gd name="T41" fmla="*/ 453 h 935"/>
                <a:gd name="T42" fmla="*/ 850 w 1134"/>
                <a:gd name="T43" fmla="*/ 453 h 935"/>
                <a:gd name="T44" fmla="*/ 822 w 1134"/>
                <a:gd name="T45" fmla="*/ 510 h 935"/>
                <a:gd name="T46" fmla="*/ 793 w 1134"/>
                <a:gd name="T47" fmla="*/ 538 h 935"/>
                <a:gd name="T48" fmla="*/ 737 w 1134"/>
                <a:gd name="T49" fmla="*/ 538 h 935"/>
                <a:gd name="T50" fmla="*/ 765 w 1134"/>
                <a:gd name="T51" fmla="*/ 595 h 935"/>
                <a:gd name="T52" fmla="*/ 737 w 1134"/>
                <a:gd name="T53" fmla="*/ 652 h 935"/>
                <a:gd name="T54" fmla="*/ 793 w 1134"/>
                <a:gd name="T55" fmla="*/ 708 h 935"/>
                <a:gd name="T56" fmla="*/ 765 w 1134"/>
                <a:gd name="T57" fmla="*/ 737 h 935"/>
                <a:gd name="T58" fmla="*/ 822 w 1134"/>
                <a:gd name="T59" fmla="*/ 793 h 935"/>
                <a:gd name="T60" fmla="*/ 878 w 1134"/>
                <a:gd name="T61" fmla="*/ 765 h 935"/>
                <a:gd name="T62" fmla="*/ 822 w 1134"/>
                <a:gd name="T63" fmla="*/ 935 h 935"/>
                <a:gd name="T64" fmla="*/ 793 w 1134"/>
                <a:gd name="T65" fmla="*/ 879 h 935"/>
                <a:gd name="T66" fmla="*/ 765 w 1134"/>
                <a:gd name="T67" fmla="*/ 879 h 935"/>
                <a:gd name="T68" fmla="*/ 737 w 1134"/>
                <a:gd name="T69" fmla="*/ 935 h 935"/>
                <a:gd name="T70" fmla="*/ 708 w 1134"/>
                <a:gd name="T71" fmla="*/ 935 h 935"/>
                <a:gd name="T72" fmla="*/ 680 w 1134"/>
                <a:gd name="T73" fmla="*/ 879 h 935"/>
                <a:gd name="T74" fmla="*/ 652 w 1134"/>
                <a:gd name="T75" fmla="*/ 907 h 935"/>
                <a:gd name="T76" fmla="*/ 623 w 1134"/>
                <a:gd name="T77" fmla="*/ 850 h 935"/>
                <a:gd name="T78" fmla="*/ 708 w 1134"/>
                <a:gd name="T79" fmla="*/ 765 h 935"/>
                <a:gd name="T80" fmla="*/ 680 w 1134"/>
                <a:gd name="T81" fmla="*/ 708 h 935"/>
                <a:gd name="T82" fmla="*/ 623 w 1134"/>
                <a:gd name="T83" fmla="*/ 793 h 935"/>
                <a:gd name="T84" fmla="*/ 538 w 1134"/>
                <a:gd name="T85" fmla="*/ 850 h 935"/>
                <a:gd name="T86" fmla="*/ 567 w 1134"/>
                <a:gd name="T87" fmla="*/ 907 h 935"/>
                <a:gd name="T88" fmla="*/ 453 w 1134"/>
                <a:gd name="T89" fmla="*/ 879 h 935"/>
                <a:gd name="T90" fmla="*/ 397 w 1134"/>
                <a:gd name="T91" fmla="*/ 907 h 935"/>
                <a:gd name="T92" fmla="*/ 340 w 1134"/>
                <a:gd name="T93" fmla="*/ 879 h 935"/>
                <a:gd name="T94" fmla="*/ 283 w 1134"/>
                <a:gd name="T95" fmla="*/ 907 h 935"/>
                <a:gd name="T96" fmla="*/ 283 w 1134"/>
                <a:gd name="T97" fmla="*/ 822 h 935"/>
                <a:gd name="T98" fmla="*/ 198 w 1134"/>
                <a:gd name="T99" fmla="*/ 765 h 935"/>
                <a:gd name="T100" fmla="*/ 0 w 1134"/>
                <a:gd name="T101" fmla="*/ 793 h 935"/>
                <a:gd name="T102" fmla="*/ 0 w 1134"/>
                <a:gd name="T103" fmla="*/ 623 h 935"/>
                <a:gd name="T104" fmla="*/ 56 w 1134"/>
                <a:gd name="T105" fmla="*/ 51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35">
                  <a:moveTo>
                    <a:pt x="56" y="510"/>
                  </a:moveTo>
                  <a:lnTo>
                    <a:pt x="113" y="510"/>
                  </a:lnTo>
                  <a:lnTo>
                    <a:pt x="141" y="538"/>
                  </a:lnTo>
                  <a:lnTo>
                    <a:pt x="170" y="510"/>
                  </a:lnTo>
                  <a:lnTo>
                    <a:pt x="226" y="425"/>
                  </a:lnTo>
                  <a:lnTo>
                    <a:pt x="397" y="397"/>
                  </a:lnTo>
                  <a:lnTo>
                    <a:pt x="368" y="283"/>
                  </a:lnTo>
                  <a:lnTo>
                    <a:pt x="623" y="28"/>
                  </a:lnTo>
                  <a:lnTo>
                    <a:pt x="652" y="56"/>
                  </a:lnTo>
                  <a:lnTo>
                    <a:pt x="708" y="0"/>
                  </a:lnTo>
                  <a:lnTo>
                    <a:pt x="765" y="0"/>
                  </a:lnTo>
                  <a:lnTo>
                    <a:pt x="822" y="28"/>
                  </a:lnTo>
                  <a:lnTo>
                    <a:pt x="793" y="56"/>
                  </a:lnTo>
                  <a:lnTo>
                    <a:pt x="878" y="141"/>
                  </a:lnTo>
                  <a:lnTo>
                    <a:pt x="1077" y="141"/>
                  </a:lnTo>
                  <a:lnTo>
                    <a:pt x="1134" y="226"/>
                  </a:lnTo>
                  <a:lnTo>
                    <a:pt x="1134" y="368"/>
                  </a:lnTo>
                  <a:lnTo>
                    <a:pt x="1105" y="425"/>
                  </a:lnTo>
                  <a:lnTo>
                    <a:pt x="992" y="312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850" y="453"/>
                  </a:lnTo>
                  <a:lnTo>
                    <a:pt x="822" y="510"/>
                  </a:lnTo>
                  <a:lnTo>
                    <a:pt x="793" y="538"/>
                  </a:lnTo>
                  <a:lnTo>
                    <a:pt x="737" y="538"/>
                  </a:lnTo>
                  <a:lnTo>
                    <a:pt x="765" y="595"/>
                  </a:lnTo>
                  <a:lnTo>
                    <a:pt x="737" y="652"/>
                  </a:lnTo>
                  <a:lnTo>
                    <a:pt x="793" y="708"/>
                  </a:lnTo>
                  <a:lnTo>
                    <a:pt x="765" y="737"/>
                  </a:lnTo>
                  <a:lnTo>
                    <a:pt x="822" y="793"/>
                  </a:lnTo>
                  <a:lnTo>
                    <a:pt x="878" y="765"/>
                  </a:lnTo>
                  <a:lnTo>
                    <a:pt x="822" y="935"/>
                  </a:lnTo>
                  <a:lnTo>
                    <a:pt x="793" y="879"/>
                  </a:lnTo>
                  <a:lnTo>
                    <a:pt x="765" y="879"/>
                  </a:lnTo>
                  <a:lnTo>
                    <a:pt x="737" y="935"/>
                  </a:lnTo>
                  <a:lnTo>
                    <a:pt x="708" y="935"/>
                  </a:lnTo>
                  <a:lnTo>
                    <a:pt x="680" y="879"/>
                  </a:lnTo>
                  <a:lnTo>
                    <a:pt x="652" y="907"/>
                  </a:lnTo>
                  <a:lnTo>
                    <a:pt x="623" y="850"/>
                  </a:lnTo>
                  <a:lnTo>
                    <a:pt x="708" y="765"/>
                  </a:lnTo>
                  <a:lnTo>
                    <a:pt x="680" y="708"/>
                  </a:lnTo>
                  <a:lnTo>
                    <a:pt x="623" y="793"/>
                  </a:lnTo>
                  <a:lnTo>
                    <a:pt x="538" y="850"/>
                  </a:lnTo>
                  <a:lnTo>
                    <a:pt x="567" y="907"/>
                  </a:lnTo>
                  <a:lnTo>
                    <a:pt x="453" y="879"/>
                  </a:lnTo>
                  <a:lnTo>
                    <a:pt x="397" y="907"/>
                  </a:lnTo>
                  <a:lnTo>
                    <a:pt x="340" y="879"/>
                  </a:lnTo>
                  <a:lnTo>
                    <a:pt x="283" y="907"/>
                  </a:lnTo>
                  <a:lnTo>
                    <a:pt x="283" y="822"/>
                  </a:lnTo>
                  <a:lnTo>
                    <a:pt x="198" y="765"/>
                  </a:lnTo>
                  <a:lnTo>
                    <a:pt x="0" y="793"/>
                  </a:lnTo>
                  <a:lnTo>
                    <a:pt x="0" y="623"/>
                  </a:lnTo>
                  <a:lnTo>
                    <a:pt x="56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F282D43D-58C1-4636-8EA3-56414721A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5988"/>
              <a:ext cx="822" cy="879"/>
            </a:xfrm>
            <a:custGeom>
              <a:avLst/>
              <a:gdLst>
                <a:gd name="T0" fmla="*/ 57 w 822"/>
                <a:gd name="T1" fmla="*/ 28 h 879"/>
                <a:gd name="T2" fmla="*/ 255 w 822"/>
                <a:gd name="T3" fmla="*/ 0 h 879"/>
                <a:gd name="T4" fmla="*/ 340 w 822"/>
                <a:gd name="T5" fmla="*/ 57 h 879"/>
                <a:gd name="T6" fmla="*/ 340 w 822"/>
                <a:gd name="T7" fmla="*/ 142 h 879"/>
                <a:gd name="T8" fmla="*/ 397 w 822"/>
                <a:gd name="T9" fmla="*/ 114 h 879"/>
                <a:gd name="T10" fmla="*/ 454 w 822"/>
                <a:gd name="T11" fmla="*/ 142 h 879"/>
                <a:gd name="T12" fmla="*/ 510 w 822"/>
                <a:gd name="T13" fmla="*/ 114 h 879"/>
                <a:gd name="T14" fmla="*/ 624 w 822"/>
                <a:gd name="T15" fmla="*/ 142 h 879"/>
                <a:gd name="T16" fmla="*/ 482 w 822"/>
                <a:gd name="T17" fmla="*/ 227 h 879"/>
                <a:gd name="T18" fmla="*/ 510 w 822"/>
                <a:gd name="T19" fmla="*/ 284 h 879"/>
                <a:gd name="T20" fmla="*/ 652 w 822"/>
                <a:gd name="T21" fmla="*/ 284 h 879"/>
                <a:gd name="T22" fmla="*/ 652 w 822"/>
                <a:gd name="T23" fmla="*/ 397 h 879"/>
                <a:gd name="T24" fmla="*/ 822 w 822"/>
                <a:gd name="T25" fmla="*/ 482 h 879"/>
                <a:gd name="T26" fmla="*/ 709 w 822"/>
                <a:gd name="T27" fmla="*/ 567 h 879"/>
                <a:gd name="T28" fmla="*/ 765 w 822"/>
                <a:gd name="T29" fmla="*/ 567 h 879"/>
                <a:gd name="T30" fmla="*/ 737 w 822"/>
                <a:gd name="T31" fmla="*/ 652 h 879"/>
                <a:gd name="T32" fmla="*/ 765 w 822"/>
                <a:gd name="T33" fmla="*/ 652 h 879"/>
                <a:gd name="T34" fmla="*/ 765 w 822"/>
                <a:gd name="T35" fmla="*/ 766 h 879"/>
                <a:gd name="T36" fmla="*/ 680 w 822"/>
                <a:gd name="T37" fmla="*/ 766 h 879"/>
                <a:gd name="T38" fmla="*/ 680 w 822"/>
                <a:gd name="T39" fmla="*/ 709 h 879"/>
                <a:gd name="T40" fmla="*/ 624 w 822"/>
                <a:gd name="T41" fmla="*/ 737 h 879"/>
                <a:gd name="T42" fmla="*/ 652 w 822"/>
                <a:gd name="T43" fmla="*/ 652 h 879"/>
                <a:gd name="T44" fmla="*/ 595 w 822"/>
                <a:gd name="T45" fmla="*/ 681 h 879"/>
                <a:gd name="T46" fmla="*/ 539 w 822"/>
                <a:gd name="T47" fmla="*/ 567 h 879"/>
                <a:gd name="T48" fmla="*/ 510 w 822"/>
                <a:gd name="T49" fmla="*/ 595 h 879"/>
                <a:gd name="T50" fmla="*/ 510 w 822"/>
                <a:gd name="T51" fmla="*/ 652 h 879"/>
                <a:gd name="T52" fmla="*/ 482 w 822"/>
                <a:gd name="T53" fmla="*/ 709 h 879"/>
                <a:gd name="T54" fmla="*/ 425 w 822"/>
                <a:gd name="T55" fmla="*/ 709 h 879"/>
                <a:gd name="T56" fmla="*/ 482 w 822"/>
                <a:gd name="T57" fmla="*/ 766 h 879"/>
                <a:gd name="T58" fmla="*/ 567 w 822"/>
                <a:gd name="T59" fmla="*/ 737 h 879"/>
                <a:gd name="T60" fmla="*/ 595 w 822"/>
                <a:gd name="T61" fmla="*/ 879 h 879"/>
                <a:gd name="T62" fmla="*/ 539 w 822"/>
                <a:gd name="T63" fmla="*/ 822 h 879"/>
                <a:gd name="T64" fmla="*/ 425 w 822"/>
                <a:gd name="T65" fmla="*/ 822 h 879"/>
                <a:gd name="T66" fmla="*/ 397 w 822"/>
                <a:gd name="T67" fmla="*/ 766 h 879"/>
                <a:gd name="T68" fmla="*/ 368 w 822"/>
                <a:gd name="T69" fmla="*/ 766 h 879"/>
                <a:gd name="T70" fmla="*/ 312 w 822"/>
                <a:gd name="T71" fmla="*/ 822 h 879"/>
                <a:gd name="T72" fmla="*/ 227 w 822"/>
                <a:gd name="T73" fmla="*/ 766 h 879"/>
                <a:gd name="T74" fmla="*/ 198 w 822"/>
                <a:gd name="T75" fmla="*/ 652 h 879"/>
                <a:gd name="T76" fmla="*/ 198 w 822"/>
                <a:gd name="T77" fmla="*/ 567 h 879"/>
                <a:gd name="T78" fmla="*/ 283 w 822"/>
                <a:gd name="T79" fmla="*/ 510 h 879"/>
                <a:gd name="T80" fmla="*/ 255 w 822"/>
                <a:gd name="T81" fmla="*/ 454 h 879"/>
                <a:gd name="T82" fmla="*/ 170 w 822"/>
                <a:gd name="T83" fmla="*/ 454 h 879"/>
                <a:gd name="T84" fmla="*/ 113 w 822"/>
                <a:gd name="T85" fmla="*/ 482 h 879"/>
                <a:gd name="T86" fmla="*/ 57 w 822"/>
                <a:gd name="T87" fmla="*/ 482 h 879"/>
                <a:gd name="T88" fmla="*/ 85 w 822"/>
                <a:gd name="T89" fmla="*/ 425 h 879"/>
                <a:gd name="T90" fmla="*/ 0 w 822"/>
                <a:gd name="T91" fmla="*/ 340 h 879"/>
                <a:gd name="T92" fmla="*/ 57 w 822"/>
                <a:gd name="T93" fmla="*/ 227 h 879"/>
                <a:gd name="T94" fmla="*/ 28 w 822"/>
                <a:gd name="T95" fmla="*/ 170 h 879"/>
                <a:gd name="T96" fmla="*/ 142 w 822"/>
                <a:gd name="T97" fmla="*/ 170 h 879"/>
                <a:gd name="T98" fmla="*/ 57 w 822"/>
                <a:gd name="T99" fmla="*/ 85 h 879"/>
                <a:gd name="T100" fmla="*/ 57 w 822"/>
                <a:gd name="T101" fmla="*/ 2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79">
                  <a:moveTo>
                    <a:pt x="57" y="28"/>
                  </a:moveTo>
                  <a:lnTo>
                    <a:pt x="255" y="0"/>
                  </a:lnTo>
                  <a:lnTo>
                    <a:pt x="340" y="57"/>
                  </a:lnTo>
                  <a:lnTo>
                    <a:pt x="340" y="142"/>
                  </a:lnTo>
                  <a:lnTo>
                    <a:pt x="397" y="114"/>
                  </a:lnTo>
                  <a:lnTo>
                    <a:pt x="454" y="142"/>
                  </a:lnTo>
                  <a:lnTo>
                    <a:pt x="510" y="114"/>
                  </a:lnTo>
                  <a:lnTo>
                    <a:pt x="624" y="142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652" y="284"/>
                  </a:lnTo>
                  <a:lnTo>
                    <a:pt x="652" y="397"/>
                  </a:lnTo>
                  <a:lnTo>
                    <a:pt x="822" y="48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37" y="652"/>
                  </a:lnTo>
                  <a:lnTo>
                    <a:pt x="765" y="652"/>
                  </a:lnTo>
                  <a:lnTo>
                    <a:pt x="765" y="766"/>
                  </a:lnTo>
                  <a:lnTo>
                    <a:pt x="680" y="766"/>
                  </a:lnTo>
                  <a:lnTo>
                    <a:pt x="680" y="709"/>
                  </a:lnTo>
                  <a:lnTo>
                    <a:pt x="624" y="737"/>
                  </a:lnTo>
                  <a:lnTo>
                    <a:pt x="652" y="652"/>
                  </a:lnTo>
                  <a:lnTo>
                    <a:pt x="595" y="681"/>
                  </a:lnTo>
                  <a:lnTo>
                    <a:pt x="539" y="567"/>
                  </a:lnTo>
                  <a:lnTo>
                    <a:pt x="510" y="595"/>
                  </a:lnTo>
                  <a:lnTo>
                    <a:pt x="510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82" y="766"/>
                  </a:lnTo>
                  <a:lnTo>
                    <a:pt x="567" y="737"/>
                  </a:lnTo>
                  <a:lnTo>
                    <a:pt x="595" y="879"/>
                  </a:lnTo>
                  <a:lnTo>
                    <a:pt x="539" y="822"/>
                  </a:lnTo>
                  <a:lnTo>
                    <a:pt x="425" y="822"/>
                  </a:lnTo>
                  <a:lnTo>
                    <a:pt x="397" y="766"/>
                  </a:lnTo>
                  <a:lnTo>
                    <a:pt x="368" y="766"/>
                  </a:lnTo>
                  <a:lnTo>
                    <a:pt x="312" y="822"/>
                  </a:lnTo>
                  <a:lnTo>
                    <a:pt x="227" y="766"/>
                  </a:lnTo>
                  <a:lnTo>
                    <a:pt x="198" y="652"/>
                  </a:lnTo>
                  <a:lnTo>
                    <a:pt x="198" y="567"/>
                  </a:lnTo>
                  <a:lnTo>
                    <a:pt x="283" y="510"/>
                  </a:lnTo>
                  <a:lnTo>
                    <a:pt x="255" y="454"/>
                  </a:lnTo>
                  <a:lnTo>
                    <a:pt x="170" y="454"/>
                  </a:lnTo>
                  <a:lnTo>
                    <a:pt x="113" y="482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70"/>
                  </a:lnTo>
                  <a:lnTo>
                    <a:pt x="142" y="170"/>
                  </a:lnTo>
                  <a:lnTo>
                    <a:pt x="57" y="85"/>
                  </a:lnTo>
                  <a:lnTo>
                    <a:pt x="5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>
              <a:extLst>
                <a:ext uri="{FF2B5EF4-FFF2-40B4-BE49-F238E27FC236}">
                  <a16:creationId xmlns:a16="http://schemas.microsoft.com/office/drawing/2014/main" id="{4521FA9D-06E4-4ABA-BDB3-82561FBF2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" y="6385"/>
              <a:ext cx="1587" cy="1304"/>
            </a:xfrm>
            <a:custGeom>
              <a:avLst/>
              <a:gdLst>
                <a:gd name="T0" fmla="*/ 1531 w 1587"/>
                <a:gd name="T1" fmla="*/ 425 h 1304"/>
                <a:gd name="T2" fmla="*/ 1389 w 1587"/>
                <a:gd name="T3" fmla="*/ 369 h 1304"/>
                <a:gd name="T4" fmla="*/ 1304 w 1587"/>
                <a:gd name="T5" fmla="*/ 425 h 1304"/>
                <a:gd name="T6" fmla="*/ 1190 w 1587"/>
                <a:gd name="T7" fmla="*/ 255 h 1304"/>
                <a:gd name="T8" fmla="*/ 1275 w 1587"/>
                <a:gd name="T9" fmla="*/ 113 h 1304"/>
                <a:gd name="T10" fmla="*/ 1162 w 1587"/>
                <a:gd name="T11" fmla="*/ 57 h 1304"/>
                <a:gd name="T12" fmla="*/ 1049 w 1587"/>
                <a:gd name="T13" fmla="*/ 85 h 1304"/>
                <a:gd name="T14" fmla="*/ 623 w 1587"/>
                <a:gd name="T15" fmla="*/ 198 h 1304"/>
                <a:gd name="T16" fmla="*/ 623 w 1587"/>
                <a:gd name="T17" fmla="*/ 397 h 1304"/>
                <a:gd name="T18" fmla="*/ 510 w 1587"/>
                <a:gd name="T19" fmla="*/ 340 h 1304"/>
                <a:gd name="T20" fmla="*/ 482 w 1587"/>
                <a:gd name="T21" fmla="*/ 539 h 1304"/>
                <a:gd name="T22" fmla="*/ 283 w 1587"/>
                <a:gd name="T23" fmla="*/ 567 h 1304"/>
                <a:gd name="T24" fmla="*/ 312 w 1587"/>
                <a:gd name="T25" fmla="*/ 624 h 1304"/>
                <a:gd name="T26" fmla="*/ 170 w 1587"/>
                <a:gd name="T27" fmla="*/ 680 h 1304"/>
                <a:gd name="T28" fmla="*/ 141 w 1587"/>
                <a:gd name="T29" fmla="*/ 624 h 1304"/>
                <a:gd name="T30" fmla="*/ 28 w 1587"/>
                <a:gd name="T31" fmla="*/ 737 h 1304"/>
                <a:gd name="T32" fmla="*/ 85 w 1587"/>
                <a:gd name="T33" fmla="*/ 907 h 1304"/>
                <a:gd name="T34" fmla="*/ 0 w 1587"/>
                <a:gd name="T35" fmla="*/ 907 h 1304"/>
                <a:gd name="T36" fmla="*/ 28 w 1587"/>
                <a:gd name="T37" fmla="*/ 992 h 1304"/>
                <a:gd name="T38" fmla="*/ 28 w 1587"/>
                <a:gd name="T39" fmla="*/ 1106 h 1304"/>
                <a:gd name="T40" fmla="*/ 198 w 1587"/>
                <a:gd name="T41" fmla="*/ 1304 h 1304"/>
                <a:gd name="T42" fmla="*/ 340 w 1587"/>
                <a:gd name="T43" fmla="*/ 1247 h 1304"/>
                <a:gd name="T44" fmla="*/ 425 w 1587"/>
                <a:gd name="T45" fmla="*/ 1134 h 1304"/>
                <a:gd name="T46" fmla="*/ 368 w 1587"/>
                <a:gd name="T47" fmla="*/ 1021 h 1304"/>
                <a:gd name="T48" fmla="*/ 482 w 1587"/>
                <a:gd name="T49" fmla="*/ 964 h 1304"/>
                <a:gd name="T50" fmla="*/ 510 w 1587"/>
                <a:gd name="T51" fmla="*/ 879 h 1304"/>
                <a:gd name="T52" fmla="*/ 623 w 1587"/>
                <a:gd name="T53" fmla="*/ 709 h 1304"/>
                <a:gd name="T54" fmla="*/ 680 w 1587"/>
                <a:gd name="T55" fmla="*/ 709 h 1304"/>
                <a:gd name="T56" fmla="*/ 793 w 1587"/>
                <a:gd name="T57" fmla="*/ 822 h 1304"/>
                <a:gd name="T58" fmla="*/ 879 w 1587"/>
                <a:gd name="T59" fmla="*/ 879 h 1304"/>
                <a:gd name="T60" fmla="*/ 1049 w 1587"/>
                <a:gd name="T61" fmla="*/ 765 h 1304"/>
                <a:gd name="T62" fmla="*/ 1134 w 1587"/>
                <a:gd name="T63" fmla="*/ 709 h 1304"/>
                <a:gd name="T64" fmla="*/ 1190 w 1587"/>
                <a:gd name="T65" fmla="*/ 737 h 1304"/>
                <a:gd name="T66" fmla="*/ 1275 w 1587"/>
                <a:gd name="T67" fmla="*/ 709 h 1304"/>
                <a:gd name="T68" fmla="*/ 1247 w 1587"/>
                <a:gd name="T69" fmla="*/ 624 h 1304"/>
                <a:gd name="T70" fmla="*/ 1219 w 1587"/>
                <a:gd name="T71" fmla="*/ 567 h 1304"/>
                <a:gd name="T72" fmla="*/ 1332 w 1587"/>
                <a:gd name="T73" fmla="*/ 539 h 1304"/>
                <a:gd name="T74" fmla="*/ 1446 w 1587"/>
                <a:gd name="T75" fmla="*/ 595 h 1304"/>
                <a:gd name="T76" fmla="*/ 1417 w 1587"/>
                <a:gd name="T77" fmla="*/ 510 h 1304"/>
                <a:gd name="T78" fmla="*/ 1474 w 1587"/>
                <a:gd name="T79" fmla="*/ 482 h 1304"/>
                <a:gd name="T80" fmla="*/ 1531 w 1587"/>
                <a:gd name="T81" fmla="*/ 48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7" h="1304">
                  <a:moveTo>
                    <a:pt x="1587" y="482"/>
                  </a:moveTo>
                  <a:lnTo>
                    <a:pt x="1531" y="425"/>
                  </a:lnTo>
                  <a:lnTo>
                    <a:pt x="1417" y="425"/>
                  </a:lnTo>
                  <a:lnTo>
                    <a:pt x="1389" y="369"/>
                  </a:lnTo>
                  <a:lnTo>
                    <a:pt x="1360" y="369"/>
                  </a:lnTo>
                  <a:lnTo>
                    <a:pt x="1304" y="425"/>
                  </a:lnTo>
                  <a:lnTo>
                    <a:pt x="1219" y="369"/>
                  </a:lnTo>
                  <a:lnTo>
                    <a:pt x="1190" y="255"/>
                  </a:lnTo>
                  <a:lnTo>
                    <a:pt x="1190" y="170"/>
                  </a:lnTo>
                  <a:lnTo>
                    <a:pt x="1275" y="113"/>
                  </a:lnTo>
                  <a:lnTo>
                    <a:pt x="1247" y="57"/>
                  </a:lnTo>
                  <a:lnTo>
                    <a:pt x="1162" y="57"/>
                  </a:lnTo>
                  <a:lnTo>
                    <a:pt x="1105" y="85"/>
                  </a:lnTo>
                  <a:lnTo>
                    <a:pt x="1049" y="85"/>
                  </a:lnTo>
                  <a:lnTo>
                    <a:pt x="737" y="0"/>
                  </a:lnTo>
                  <a:lnTo>
                    <a:pt x="623" y="198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38" y="454"/>
                  </a:lnTo>
                  <a:lnTo>
                    <a:pt x="482" y="539"/>
                  </a:lnTo>
                  <a:lnTo>
                    <a:pt x="340" y="454"/>
                  </a:lnTo>
                  <a:lnTo>
                    <a:pt x="283" y="567"/>
                  </a:lnTo>
                  <a:lnTo>
                    <a:pt x="368" y="595"/>
                  </a:lnTo>
                  <a:lnTo>
                    <a:pt x="312" y="624"/>
                  </a:lnTo>
                  <a:lnTo>
                    <a:pt x="226" y="595"/>
                  </a:lnTo>
                  <a:lnTo>
                    <a:pt x="170" y="680"/>
                  </a:lnTo>
                  <a:lnTo>
                    <a:pt x="141" y="652"/>
                  </a:lnTo>
                  <a:lnTo>
                    <a:pt x="141" y="624"/>
                  </a:lnTo>
                  <a:lnTo>
                    <a:pt x="85" y="595"/>
                  </a:lnTo>
                  <a:lnTo>
                    <a:pt x="28" y="737"/>
                  </a:lnTo>
                  <a:lnTo>
                    <a:pt x="141" y="794"/>
                  </a:lnTo>
                  <a:lnTo>
                    <a:pt x="85" y="907"/>
                  </a:lnTo>
                  <a:lnTo>
                    <a:pt x="56" y="822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28" y="992"/>
                  </a:lnTo>
                  <a:lnTo>
                    <a:pt x="56" y="1077"/>
                  </a:lnTo>
                  <a:lnTo>
                    <a:pt x="28" y="1106"/>
                  </a:lnTo>
                  <a:lnTo>
                    <a:pt x="170" y="1191"/>
                  </a:lnTo>
                  <a:lnTo>
                    <a:pt x="198" y="1304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425" y="1134"/>
                  </a:lnTo>
                  <a:lnTo>
                    <a:pt x="425" y="1049"/>
                  </a:lnTo>
                  <a:lnTo>
                    <a:pt x="368" y="1021"/>
                  </a:lnTo>
                  <a:lnTo>
                    <a:pt x="368" y="964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510" y="879"/>
                  </a:lnTo>
                  <a:lnTo>
                    <a:pt x="510" y="765"/>
                  </a:lnTo>
                  <a:lnTo>
                    <a:pt x="623" y="709"/>
                  </a:lnTo>
                  <a:lnTo>
                    <a:pt x="623" y="737"/>
                  </a:lnTo>
                  <a:lnTo>
                    <a:pt x="680" y="709"/>
                  </a:lnTo>
                  <a:lnTo>
                    <a:pt x="793" y="737"/>
                  </a:lnTo>
                  <a:lnTo>
                    <a:pt x="793" y="822"/>
                  </a:lnTo>
                  <a:lnTo>
                    <a:pt x="822" y="907"/>
                  </a:lnTo>
                  <a:lnTo>
                    <a:pt x="879" y="879"/>
                  </a:lnTo>
                  <a:lnTo>
                    <a:pt x="935" y="964"/>
                  </a:lnTo>
                  <a:lnTo>
                    <a:pt x="1049" y="765"/>
                  </a:lnTo>
                  <a:lnTo>
                    <a:pt x="1105" y="765"/>
                  </a:lnTo>
                  <a:lnTo>
                    <a:pt x="1134" y="709"/>
                  </a:lnTo>
                  <a:lnTo>
                    <a:pt x="1162" y="765"/>
                  </a:lnTo>
                  <a:lnTo>
                    <a:pt x="1190" y="737"/>
                  </a:lnTo>
                  <a:lnTo>
                    <a:pt x="1190" y="709"/>
                  </a:lnTo>
                  <a:lnTo>
                    <a:pt x="1275" y="709"/>
                  </a:lnTo>
                  <a:lnTo>
                    <a:pt x="1219" y="652"/>
                  </a:lnTo>
                  <a:lnTo>
                    <a:pt x="1247" y="624"/>
                  </a:lnTo>
                  <a:lnTo>
                    <a:pt x="1247" y="595"/>
                  </a:lnTo>
                  <a:lnTo>
                    <a:pt x="1219" y="567"/>
                  </a:lnTo>
                  <a:lnTo>
                    <a:pt x="1247" y="539"/>
                  </a:lnTo>
                  <a:lnTo>
                    <a:pt x="1332" y="539"/>
                  </a:lnTo>
                  <a:lnTo>
                    <a:pt x="1332" y="652"/>
                  </a:lnTo>
                  <a:lnTo>
                    <a:pt x="1446" y="595"/>
                  </a:lnTo>
                  <a:lnTo>
                    <a:pt x="1446" y="510"/>
                  </a:lnTo>
                  <a:lnTo>
                    <a:pt x="1417" y="510"/>
                  </a:lnTo>
                  <a:lnTo>
                    <a:pt x="1389" y="482"/>
                  </a:lnTo>
                  <a:lnTo>
                    <a:pt x="1474" y="482"/>
                  </a:lnTo>
                  <a:lnTo>
                    <a:pt x="1502" y="539"/>
                  </a:lnTo>
                  <a:lnTo>
                    <a:pt x="1531" y="482"/>
                  </a:lnTo>
                  <a:lnTo>
                    <a:pt x="1587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D18192D7-5ED7-4CEB-8D88-38E3677A9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094"/>
              <a:ext cx="567" cy="652"/>
            </a:xfrm>
            <a:custGeom>
              <a:avLst/>
              <a:gdLst>
                <a:gd name="T0" fmla="*/ 567 w 567"/>
                <a:gd name="T1" fmla="*/ 255 h 652"/>
                <a:gd name="T2" fmla="*/ 511 w 567"/>
                <a:gd name="T3" fmla="*/ 170 h 652"/>
                <a:gd name="T4" fmla="*/ 454 w 567"/>
                <a:gd name="T5" fmla="*/ 198 h 652"/>
                <a:gd name="T6" fmla="*/ 425 w 567"/>
                <a:gd name="T7" fmla="*/ 113 h 652"/>
                <a:gd name="T8" fmla="*/ 425 w 567"/>
                <a:gd name="T9" fmla="*/ 28 h 652"/>
                <a:gd name="T10" fmla="*/ 312 w 567"/>
                <a:gd name="T11" fmla="*/ 0 h 652"/>
                <a:gd name="T12" fmla="*/ 255 w 567"/>
                <a:gd name="T13" fmla="*/ 28 h 652"/>
                <a:gd name="T14" fmla="*/ 255 w 567"/>
                <a:gd name="T15" fmla="*/ 0 h 652"/>
                <a:gd name="T16" fmla="*/ 142 w 567"/>
                <a:gd name="T17" fmla="*/ 56 h 652"/>
                <a:gd name="T18" fmla="*/ 142 w 567"/>
                <a:gd name="T19" fmla="*/ 170 h 652"/>
                <a:gd name="T20" fmla="*/ 114 w 567"/>
                <a:gd name="T21" fmla="*/ 198 h 652"/>
                <a:gd name="T22" fmla="*/ 114 w 567"/>
                <a:gd name="T23" fmla="*/ 255 h 652"/>
                <a:gd name="T24" fmla="*/ 0 w 567"/>
                <a:gd name="T25" fmla="*/ 255 h 652"/>
                <a:gd name="T26" fmla="*/ 0 w 567"/>
                <a:gd name="T27" fmla="*/ 312 h 652"/>
                <a:gd name="T28" fmla="*/ 57 w 567"/>
                <a:gd name="T29" fmla="*/ 340 h 652"/>
                <a:gd name="T30" fmla="*/ 57 w 567"/>
                <a:gd name="T31" fmla="*/ 368 h 652"/>
                <a:gd name="T32" fmla="*/ 114 w 567"/>
                <a:gd name="T33" fmla="*/ 397 h 652"/>
                <a:gd name="T34" fmla="*/ 199 w 567"/>
                <a:gd name="T35" fmla="*/ 368 h 652"/>
                <a:gd name="T36" fmla="*/ 255 w 567"/>
                <a:gd name="T37" fmla="*/ 453 h 652"/>
                <a:gd name="T38" fmla="*/ 255 w 567"/>
                <a:gd name="T39" fmla="*/ 510 h 652"/>
                <a:gd name="T40" fmla="*/ 312 w 567"/>
                <a:gd name="T41" fmla="*/ 538 h 652"/>
                <a:gd name="T42" fmla="*/ 312 w 567"/>
                <a:gd name="T43" fmla="*/ 595 h 652"/>
                <a:gd name="T44" fmla="*/ 340 w 567"/>
                <a:gd name="T45" fmla="*/ 595 h 652"/>
                <a:gd name="T46" fmla="*/ 397 w 567"/>
                <a:gd name="T47" fmla="*/ 652 h 652"/>
                <a:gd name="T48" fmla="*/ 482 w 567"/>
                <a:gd name="T49" fmla="*/ 397 h 652"/>
                <a:gd name="T50" fmla="*/ 567 w 567"/>
                <a:gd name="T51" fmla="*/ 25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652">
                  <a:moveTo>
                    <a:pt x="567" y="255"/>
                  </a:moveTo>
                  <a:lnTo>
                    <a:pt x="511" y="170"/>
                  </a:lnTo>
                  <a:lnTo>
                    <a:pt x="454" y="198"/>
                  </a:lnTo>
                  <a:lnTo>
                    <a:pt x="425" y="113"/>
                  </a:lnTo>
                  <a:lnTo>
                    <a:pt x="425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55" y="0"/>
                  </a:lnTo>
                  <a:lnTo>
                    <a:pt x="142" y="56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14" y="255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57" y="368"/>
                  </a:lnTo>
                  <a:lnTo>
                    <a:pt x="114" y="397"/>
                  </a:lnTo>
                  <a:lnTo>
                    <a:pt x="199" y="368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97" y="652"/>
                  </a:lnTo>
                  <a:lnTo>
                    <a:pt x="482" y="397"/>
                  </a:lnTo>
                  <a:lnTo>
                    <a:pt x="567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F08C4B56-3261-4392-90B6-118DA5222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7462"/>
              <a:ext cx="567" cy="511"/>
            </a:xfrm>
            <a:custGeom>
              <a:avLst/>
              <a:gdLst>
                <a:gd name="T0" fmla="*/ 567 w 567"/>
                <a:gd name="T1" fmla="*/ 284 h 511"/>
                <a:gd name="T2" fmla="*/ 510 w 567"/>
                <a:gd name="T3" fmla="*/ 227 h 511"/>
                <a:gd name="T4" fmla="*/ 482 w 567"/>
                <a:gd name="T5" fmla="*/ 227 h 511"/>
                <a:gd name="T6" fmla="*/ 482 w 567"/>
                <a:gd name="T7" fmla="*/ 170 h 511"/>
                <a:gd name="T8" fmla="*/ 425 w 567"/>
                <a:gd name="T9" fmla="*/ 142 h 511"/>
                <a:gd name="T10" fmla="*/ 425 w 567"/>
                <a:gd name="T11" fmla="*/ 85 h 511"/>
                <a:gd name="T12" fmla="*/ 369 w 567"/>
                <a:gd name="T13" fmla="*/ 0 h 511"/>
                <a:gd name="T14" fmla="*/ 284 w 567"/>
                <a:gd name="T15" fmla="*/ 29 h 511"/>
                <a:gd name="T16" fmla="*/ 227 w 567"/>
                <a:gd name="T17" fmla="*/ 0 h 511"/>
                <a:gd name="T18" fmla="*/ 227 w 567"/>
                <a:gd name="T19" fmla="*/ 57 h 511"/>
                <a:gd name="T20" fmla="*/ 142 w 567"/>
                <a:gd name="T21" fmla="*/ 114 h 511"/>
                <a:gd name="T22" fmla="*/ 142 w 567"/>
                <a:gd name="T23" fmla="*/ 170 h 511"/>
                <a:gd name="T24" fmla="*/ 85 w 567"/>
                <a:gd name="T25" fmla="*/ 170 h 511"/>
                <a:gd name="T26" fmla="*/ 0 w 567"/>
                <a:gd name="T27" fmla="*/ 227 h 511"/>
                <a:gd name="T28" fmla="*/ 28 w 567"/>
                <a:gd name="T29" fmla="*/ 284 h 511"/>
                <a:gd name="T30" fmla="*/ 85 w 567"/>
                <a:gd name="T31" fmla="*/ 312 h 511"/>
                <a:gd name="T32" fmla="*/ 85 w 567"/>
                <a:gd name="T33" fmla="*/ 369 h 511"/>
                <a:gd name="T34" fmla="*/ 170 w 567"/>
                <a:gd name="T35" fmla="*/ 340 h 511"/>
                <a:gd name="T36" fmla="*/ 170 w 567"/>
                <a:gd name="T37" fmla="*/ 454 h 511"/>
                <a:gd name="T38" fmla="*/ 340 w 567"/>
                <a:gd name="T39" fmla="*/ 511 h 511"/>
                <a:gd name="T40" fmla="*/ 340 w 567"/>
                <a:gd name="T41" fmla="*/ 454 h 511"/>
                <a:gd name="T42" fmla="*/ 482 w 567"/>
                <a:gd name="T43" fmla="*/ 482 h 511"/>
                <a:gd name="T44" fmla="*/ 567 w 567"/>
                <a:gd name="T45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11">
                  <a:moveTo>
                    <a:pt x="567" y="284"/>
                  </a:moveTo>
                  <a:lnTo>
                    <a:pt x="510" y="227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284" y="29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42" y="114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482" y="482"/>
                  </a:lnTo>
                  <a:lnTo>
                    <a:pt x="567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2CC62C0E-3062-427A-9D7A-2D438CA56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372"/>
              <a:ext cx="1134" cy="1219"/>
            </a:xfrm>
            <a:custGeom>
              <a:avLst/>
              <a:gdLst>
                <a:gd name="T0" fmla="*/ 1106 w 1134"/>
                <a:gd name="T1" fmla="*/ 0 h 1219"/>
                <a:gd name="T2" fmla="*/ 1049 w 1134"/>
                <a:gd name="T3" fmla="*/ 57 h 1219"/>
                <a:gd name="T4" fmla="*/ 964 w 1134"/>
                <a:gd name="T5" fmla="*/ 29 h 1219"/>
                <a:gd name="T6" fmla="*/ 964 w 1134"/>
                <a:gd name="T7" fmla="*/ 85 h 1219"/>
                <a:gd name="T8" fmla="*/ 850 w 1134"/>
                <a:gd name="T9" fmla="*/ 114 h 1219"/>
                <a:gd name="T10" fmla="*/ 822 w 1134"/>
                <a:gd name="T11" fmla="*/ 227 h 1219"/>
                <a:gd name="T12" fmla="*/ 765 w 1134"/>
                <a:gd name="T13" fmla="*/ 227 h 1219"/>
                <a:gd name="T14" fmla="*/ 765 w 1134"/>
                <a:gd name="T15" fmla="*/ 340 h 1219"/>
                <a:gd name="T16" fmla="*/ 737 w 1134"/>
                <a:gd name="T17" fmla="*/ 369 h 1219"/>
                <a:gd name="T18" fmla="*/ 680 w 1134"/>
                <a:gd name="T19" fmla="*/ 312 h 1219"/>
                <a:gd name="T20" fmla="*/ 709 w 1134"/>
                <a:gd name="T21" fmla="*/ 255 h 1219"/>
                <a:gd name="T22" fmla="*/ 680 w 1134"/>
                <a:gd name="T23" fmla="*/ 199 h 1219"/>
                <a:gd name="T24" fmla="*/ 624 w 1134"/>
                <a:gd name="T25" fmla="*/ 227 h 1219"/>
                <a:gd name="T26" fmla="*/ 624 w 1134"/>
                <a:gd name="T27" fmla="*/ 369 h 1219"/>
                <a:gd name="T28" fmla="*/ 539 w 1134"/>
                <a:gd name="T29" fmla="*/ 482 h 1219"/>
                <a:gd name="T30" fmla="*/ 454 w 1134"/>
                <a:gd name="T31" fmla="*/ 482 h 1219"/>
                <a:gd name="T32" fmla="*/ 369 w 1134"/>
                <a:gd name="T33" fmla="*/ 624 h 1219"/>
                <a:gd name="T34" fmla="*/ 284 w 1134"/>
                <a:gd name="T35" fmla="*/ 624 h 1219"/>
                <a:gd name="T36" fmla="*/ 255 w 1134"/>
                <a:gd name="T37" fmla="*/ 596 h 1219"/>
                <a:gd name="T38" fmla="*/ 227 w 1134"/>
                <a:gd name="T39" fmla="*/ 681 h 1219"/>
                <a:gd name="T40" fmla="*/ 113 w 1134"/>
                <a:gd name="T41" fmla="*/ 709 h 1219"/>
                <a:gd name="T42" fmla="*/ 85 w 1134"/>
                <a:gd name="T43" fmla="*/ 766 h 1219"/>
                <a:gd name="T44" fmla="*/ 28 w 1134"/>
                <a:gd name="T45" fmla="*/ 766 h 1219"/>
                <a:gd name="T46" fmla="*/ 0 w 1134"/>
                <a:gd name="T47" fmla="*/ 794 h 1219"/>
                <a:gd name="T48" fmla="*/ 28 w 1134"/>
                <a:gd name="T49" fmla="*/ 851 h 1219"/>
                <a:gd name="T50" fmla="*/ 85 w 1134"/>
                <a:gd name="T51" fmla="*/ 851 h 1219"/>
                <a:gd name="T52" fmla="*/ 142 w 1134"/>
                <a:gd name="T53" fmla="*/ 879 h 1219"/>
                <a:gd name="T54" fmla="*/ 113 w 1134"/>
                <a:gd name="T55" fmla="*/ 907 h 1219"/>
                <a:gd name="T56" fmla="*/ 198 w 1134"/>
                <a:gd name="T57" fmla="*/ 992 h 1219"/>
                <a:gd name="T58" fmla="*/ 397 w 1134"/>
                <a:gd name="T59" fmla="*/ 992 h 1219"/>
                <a:gd name="T60" fmla="*/ 454 w 1134"/>
                <a:gd name="T61" fmla="*/ 1077 h 1219"/>
                <a:gd name="T62" fmla="*/ 454 w 1134"/>
                <a:gd name="T63" fmla="*/ 1219 h 1219"/>
                <a:gd name="T64" fmla="*/ 539 w 1134"/>
                <a:gd name="T65" fmla="*/ 1134 h 1219"/>
                <a:gd name="T66" fmla="*/ 539 w 1134"/>
                <a:gd name="T67" fmla="*/ 1191 h 1219"/>
                <a:gd name="T68" fmla="*/ 680 w 1134"/>
                <a:gd name="T69" fmla="*/ 1134 h 1219"/>
                <a:gd name="T70" fmla="*/ 680 w 1134"/>
                <a:gd name="T71" fmla="*/ 1106 h 1219"/>
                <a:gd name="T72" fmla="*/ 624 w 1134"/>
                <a:gd name="T73" fmla="*/ 1021 h 1219"/>
                <a:gd name="T74" fmla="*/ 624 w 1134"/>
                <a:gd name="T75" fmla="*/ 907 h 1219"/>
                <a:gd name="T76" fmla="*/ 680 w 1134"/>
                <a:gd name="T77" fmla="*/ 851 h 1219"/>
                <a:gd name="T78" fmla="*/ 652 w 1134"/>
                <a:gd name="T79" fmla="*/ 794 h 1219"/>
                <a:gd name="T80" fmla="*/ 794 w 1134"/>
                <a:gd name="T81" fmla="*/ 737 h 1219"/>
                <a:gd name="T82" fmla="*/ 822 w 1134"/>
                <a:gd name="T83" fmla="*/ 567 h 1219"/>
                <a:gd name="T84" fmla="*/ 964 w 1134"/>
                <a:gd name="T85" fmla="*/ 567 h 1219"/>
                <a:gd name="T86" fmla="*/ 1049 w 1134"/>
                <a:gd name="T87" fmla="*/ 510 h 1219"/>
                <a:gd name="T88" fmla="*/ 1049 w 1134"/>
                <a:gd name="T89" fmla="*/ 425 h 1219"/>
                <a:gd name="T90" fmla="*/ 1049 w 1134"/>
                <a:gd name="T91" fmla="*/ 340 h 1219"/>
                <a:gd name="T92" fmla="*/ 1106 w 1134"/>
                <a:gd name="T93" fmla="*/ 312 h 1219"/>
                <a:gd name="T94" fmla="*/ 1049 w 1134"/>
                <a:gd name="T95" fmla="*/ 255 h 1219"/>
                <a:gd name="T96" fmla="*/ 1134 w 1134"/>
                <a:gd name="T97" fmla="*/ 85 h 1219"/>
                <a:gd name="T98" fmla="*/ 1106 w 1134"/>
                <a:gd name="T9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4" h="1219">
                  <a:moveTo>
                    <a:pt x="1106" y="0"/>
                  </a:moveTo>
                  <a:lnTo>
                    <a:pt x="1049" y="57"/>
                  </a:lnTo>
                  <a:lnTo>
                    <a:pt x="964" y="29"/>
                  </a:lnTo>
                  <a:lnTo>
                    <a:pt x="964" y="85"/>
                  </a:lnTo>
                  <a:lnTo>
                    <a:pt x="850" y="114"/>
                  </a:lnTo>
                  <a:lnTo>
                    <a:pt x="822" y="227"/>
                  </a:lnTo>
                  <a:lnTo>
                    <a:pt x="765" y="227"/>
                  </a:lnTo>
                  <a:lnTo>
                    <a:pt x="765" y="340"/>
                  </a:lnTo>
                  <a:lnTo>
                    <a:pt x="737" y="369"/>
                  </a:lnTo>
                  <a:lnTo>
                    <a:pt x="680" y="312"/>
                  </a:lnTo>
                  <a:lnTo>
                    <a:pt x="709" y="255"/>
                  </a:lnTo>
                  <a:lnTo>
                    <a:pt x="680" y="199"/>
                  </a:lnTo>
                  <a:lnTo>
                    <a:pt x="624" y="227"/>
                  </a:lnTo>
                  <a:lnTo>
                    <a:pt x="624" y="369"/>
                  </a:lnTo>
                  <a:lnTo>
                    <a:pt x="539" y="482"/>
                  </a:lnTo>
                  <a:lnTo>
                    <a:pt x="454" y="482"/>
                  </a:lnTo>
                  <a:lnTo>
                    <a:pt x="369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27" y="681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142" y="879"/>
                  </a:lnTo>
                  <a:lnTo>
                    <a:pt x="113" y="907"/>
                  </a:lnTo>
                  <a:lnTo>
                    <a:pt x="198" y="992"/>
                  </a:lnTo>
                  <a:lnTo>
                    <a:pt x="397" y="992"/>
                  </a:lnTo>
                  <a:lnTo>
                    <a:pt x="454" y="1077"/>
                  </a:lnTo>
                  <a:lnTo>
                    <a:pt x="454" y="1219"/>
                  </a:lnTo>
                  <a:lnTo>
                    <a:pt x="539" y="1134"/>
                  </a:lnTo>
                  <a:lnTo>
                    <a:pt x="539" y="1191"/>
                  </a:lnTo>
                  <a:lnTo>
                    <a:pt x="680" y="1134"/>
                  </a:lnTo>
                  <a:lnTo>
                    <a:pt x="680" y="1106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794" y="737"/>
                  </a:lnTo>
                  <a:lnTo>
                    <a:pt x="822" y="567"/>
                  </a:lnTo>
                  <a:lnTo>
                    <a:pt x="964" y="567"/>
                  </a:lnTo>
                  <a:lnTo>
                    <a:pt x="1049" y="510"/>
                  </a:lnTo>
                  <a:lnTo>
                    <a:pt x="1049" y="425"/>
                  </a:lnTo>
                  <a:lnTo>
                    <a:pt x="1049" y="340"/>
                  </a:lnTo>
                  <a:lnTo>
                    <a:pt x="1106" y="312"/>
                  </a:lnTo>
                  <a:lnTo>
                    <a:pt x="1049" y="255"/>
                  </a:lnTo>
                  <a:lnTo>
                    <a:pt x="1134" y="85"/>
                  </a:lnTo>
                  <a:lnTo>
                    <a:pt x="110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E899723F-A66B-4CF3-8294-0122EB466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4571"/>
              <a:ext cx="1417" cy="935"/>
            </a:xfrm>
            <a:custGeom>
              <a:avLst/>
              <a:gdLst>
                <a:gd name="T0" fmla="*/ 340 w 1417"/>
                <a:gd name="T1" fmla="*/ 368 h 935"/>
                <a:gd name="T2" fmla="*/ 170 w 1417"/>
                <a:gd name="T3" fmla="*/ 538 h 935"/>
                <a:gd name="T4" fmla="*/ 56 w 1417"/>
                <a:gd name="T5" fmla="*/ 652 h 935"/>
                <a:gd name="T6" fmla="*/ 0 w 1417"/>
                <a:gd name="T7" fmla="*/ 822 h 935"/>
                <a:gd name="T8" fmla="*/ 141 w 1417"/>
                <a:gd name="T9" fmla="*/ 907 h 935"/>
                <a:gd name="T10" fmla="*/ 170 w 1417"/>
                <a:gd name="T11" fmla="*/ 765 h 935"/>
                <a:gd name="T12" fmla="*/ 283 w 1417"/>
                <a:gd name="T13" fmla="*/ 878 h 935"/>
                <a:gd name="T14" fmla="*/ 397 w 1417"/>
                <a:gd name="T15" fmla="*/ 850 h 935"/>
                <a:gd name="T16" fmla="*/ 340 w 1417"/>
                <a:gd name="T17" fmla="*/ 793 h 935"/>
                <a:gd name="T18" fmla="*/ 425 w 1417"/>
                <a:gd name="T19" fmla="*/ 765 h 935"/>
                <a:gd name="T20" fmla="*/ 567 w 1417"/>
                <a:gd name="T21" fmla="*/ 793 h 935"/>
                <a:gd name="T22" fmla="*/ 567 w 1417"/>
                <a:gd name="T23" fmla="*/ 623 h 935"/>
                <a:gd name="T24" fmla="*/ 708 w 1417"/>
                <a:gd name="T25" fmla="*/ 737 h 935"/>
                <a:gd name="T26" fmla="*/ 850 w 1417"/>
                <a:gd name="T27" fmla="*/ 652 h 935"/>
                <a:gd name="T28" fmla="*/ 907 w 1417"/>
                <a:gd name="T29" fmla="*/ 567 h 935"/>
                <a:gd name="T30" fmla="*/ 992 w 1417"/>
                <a:gd name="T31" fmla="*/ 510 h 935"/>
                <a:gd name="T32" fmla="*/ 1020 w 1417"/>
                <a:gd name="T33" fmla="*/ 425 h 935"/>
                <a:gd name="T34" fmla="*/ 1020 w 1417"/>
                <a:gd name="T35" fmla="*/ 283 h 935"/>
                <a:gd name="T36" fmla="*/ 1162 w 1417"/>
                <a:gd name="T37" fmla="*/ 283 h 935"/>
                <a:gd name="T38" fmla="*/ 1134 w 1417"/>
                <a:gd name="T39" fmla="*/ 453 h 935"/>
                <a:gd name="T40" fmla="*/ 1247 w 1417"/>
                <a:gd name="T41" fmla="*/ 510 h 935"/>
                <a:gd name="T42" fmla="*/ 1389 w 1417"/>
                <a:gd name="T43" fmla="*/ 397 h 935"/>
                <a:gd name="T44" fmla="*/ 1389 w 1417"/>
                <a:gd name="T45" fmla="*/ 255 h 935"/>
                <a:gd name="T46" fmla="*/ 1360 w 1417"/>
                <a:gd name="T47" fmla="*/ 85 h 935"/>
                <a:gd name="T48" fmla="*/ 1162 w 1417"/>
                <a:gd name="T49" fmla="*/ 85 h 935"/>
                <a:gd name="T50" fmla="*/ 964 w 1417"/>
                <a:gd name="T51" fmla="*/ 0 h 935"/>
                <a:gd name="T52" fmla="*/ 935 w 1417"/>
                <a:gd name="T53" fmla="*/ 85 h 935"/>
                <a:gd name="T54" fmla="*/ 850 w 1417"/>
                <a:gd name="T55" fmla="*/ 141 h 935"/>
                <a:gd name="T56" fmla="*/ 793 w 1417"/>
                <a:gd name="T57" fmla="*/ 311 h 935"/>
                <a:gd name="T58" fmla="*/ 737 w 1417"/>
                <a:gd name="T59" fmla="*/ 368 h 935"/>
                <a:gd name="T60" fmla="*/ 652 w 1417"/>
                <a:gd name="T61" fmla="*/ 397 h 935"/>
                <a:gd name="T62" fmla="*/ 425 w 1417"/>
                <a:gd name="T63" fmla="*/ 311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935">
                  <a:moveTo>
                    <a:pt x="425" y="311"/>
                  </a:moveTo>
                  <a:lnTo>
                    <a:pt x="340" y="368"/>
                  </a:lnTo>
                  <a:lnTo>
                    <a:pt x="198" y="368"/>
                  </a:lnTo>
                  <a:lnTo>
                    <a:pt x="170" y="538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0" y="708"/>
                  </a:lnTo>
                  <a:lnTo>
                    <a:pt x="0" y="822"/>
                  </a:lnTo>
                  <a:lnTo>
                    <a:pt x="56" y="907"/>
                  </a:lnTo>
                  <a:lnTo>
                    <a:pt x="141" y="907"/>
                  </a:lnTo>
                  <a:lnTo>
                    <a:pt x="198" y="878"/>
                  </a:lnTo>
                  <a:lnTo>
                    <a:pt x="170" y="765"/>
                  </a:lnTo>
                  <a:lnTo>
                    <a:pt x="226" y="878"/>
                  </a:lnTo>
                  <a:lnTo>
                    <a:pt x="283" y="878"/>
                  </a:lnTo>
                  <a:lnTo>
                    <a:pt x="283" y="935"/>
                  </a:lnTo>
                  <a:lnTo>
                    <a:pt x="397" y="850"/>
                  </a:lnTo>
                  <a:lnTo>
                    <a:pt x="283" y="793"/>
                  </a:lnTo>
                  <a:lnTo>
                    <a:pt x="340" y="793"/>
                  </a:lnTo>
                  <a:lnTo>
                    <a:pt x="340" y="737"/>
                  </a:lnTo>
                  <a:lnTo>
                    <a:pt x="425" y="765"/>
                  </a:lnTo>
                  <a:lnTo>
                    <a:pt x="397" y="623"/>
                  </a:lnTo>
                  <a:lnTo>
                    <a:pt x="567" y="793"/>
                  </a:lnTo>
                  <a:lnTo>
                    <a:pt x="595" y="680"/>
                  </a:lnTo>
                  <a:lnTo>
                    <a:pt x="567" y="623"/>
                  </a:lnTo>
                  <a:lnTo>
                    <a:pt x="652" y="538"/>
                  </a:lnTo>
                  <a:lnTo>
                    <a:pt x="708" y="737"/>
                  </a:lnTo>
                  <a:lnTo>
                    <a:pt x="793" y="737"/>
                  </a:lnTo>
                  <a:lnTo>
                    <a:pt x="850" y="652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992" y="510"/>
                  </a:lnTo>
                  <a:lnTo>
                    <a:pt x="1105" y="425"/>
                  </a:lnTo>
                  <a:lnTo>
                    <a:pt x="1020" y="425"/>
                  </a:lnTo>
                  <a:lnTo>
                    <a:pt x="1077" y="397"/>
                  </a:lnTo>
                  <a:lnTo>
                    <a:pt x="1020" y="283"/>
                  </a:lnTo>
                  <a:lnTo>
                    <a:pt x="1105" y="340"/>
                  </a:lnTo>
                  <a:lnTo>
                    <a:pt x="1162" y="283"/>
                  </a:lnTo>
                  <a:lnTo>
                    <a:pt x="1190" y="340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10"/>
                  </a:lnTo>
                  <a:lnTo>
                    <a:pt x="1190" y="453"/>
                  </a:lnTo>
                  <a:lnTo>
                    <a:pt x="1389" y="397"/>
                  </a:lnTo>
                  <a:lnTo>
                    <a:pt x="1417" y="311"/>
                  </a:lnTo>
                  <a:lnTo>
                    <a:pt x="1389" y="255"/>
                  </a:lnTo>
                  <a:lnTo>
                    <a:pt x="1417" y="141"/>
                  </a:lnTo>
                  <a:lnTo>
                    <a:pt x="1360" y="85"/>
                  </a:lnTo>
                  <a:lnTo>
                    <a:pt x="1275" y="56"/>
                  </a:lnTo>
                  <a:lnTo>
                    <a:pt x="1162" y="85"/>
                  </a:lnTo>
                  <a:lnTo>
                    <a:pt x="1162" y="28"/>
                  </a:lnTo>
                  <a:lnTo>
                    <a:pt x="964" y="0"/>
                  </a:lnTo>
                  <a:lnTo>
                    <a:pt x="907" y="56"/>
                  </a:lnTo>
                  <a:lnTo>
                    <a:pt x="935" y="85"/>
                  </a:lnTo>
                  <a:lnTo>
                    <a:pt x="935" y="141"/>
                  </a:lnTo>
                  <a:lnTo>
                    <a:pt x="850" y="141"/>
                  </a:lnTo>
                  <a:lnTo>
                    <a:pt x="765" y="283"/>
                  </a:lnTo>
                  <a:lnTo>
                    <a:pt x="793" y="311"/>
                  </a:lnTo>
                  <a:lnTo>
                    <a:pt x="793" y="368"/>
                  </a:lnTo>
                  <a:lnTo>
                    <a:pt x="737" y="368"/>
                  </a:lnTo>
                  <a:lnTo>
                    <a:pt x="708" y="453"/>
                  </a:lnTo>
                  <a:lnTo>
                    <a:pt x="652" y="397"/>
                  </a:lnTo>
                  <a:lnTo>
                    <a:pt x="538" y="397"/>
                  </a:lnTo>
                  <a:lnTo>
                    <a:pt x="425" y="3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>
              <a:extLst>
                <a:ext uri="{FF2B5EF4-FFF2-40B4-BE49-F238E27FC236}">
                  <a16:creationId xmlns:a16="http://schemas.microsoft.com/office/drawing/2014/main" id="{1F26BCFD-2C4B-42BA-B016-B15A99A5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" y="3862"/>
              <a:ext cx="255" cy="170"/>
            </a:xfrm>
            <a:custGeom>
              <a:avLst/>
              <a:gdLst>
                <a:gd name="T0" fmla="*/ 85 w 255"/>
                <a:gd name="T1" fmla="*/ 170 h 170"/>
                <a:gd name="T2" fmla="*/ 198 w 255"/>
                <a:gd name="T3" fmla="*/ 113 h 170"/>
                <a:gd name="T4" fmla="*/ 255 w 255"/>
                <a:gd name="T5" fmla="*/ 113 h 170"/>
                <a:gd name="T6" fmla="*/ 255 w 255"/>
                <a:gd name="T7" fmla="*/ 0 h 170"/>
                <a:gd name="T8" fmla="*/ 85 w 255"/>
                <a:gd name="T9" fmla="*/ 57 h 170"/>
                <a:gd name="T10" fmla="*/ 141 w 255"/>
                <a:gd name="T11" fmla="*/ 85 h 170"/>
                <a:gd name="T12" fmla="*/ 28 w 255"/>
                <a:gd name="T13" fmla="*/ 113 h 170"/>
                <a:gd name="T14" fmla="*/ 0 w 255"/>
                <a:gd name="T15" fmla="*/ 142 h 170"/>
                <a:gd name="T16" fmla="*/ 85 w 255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85" y="170"/>
                  </a:moveTo>
                  <a:lnTo>
                    <a:pt x="198" y="113"/>
                  </a:lnTo>
                  <a:lnTo>
                    <a:pt x="255" y="113"/>
                  </a:lnTo>
                  <a:lnTo>
                    <a:pt x="255" y="0"/>
                  </a:lnTo>
                  <a:lnTo>
                    <a:pt x="85" y="57"/>
                  </a:lnTo>
                  <a:lnTo>
                    <a:pt x="141" y="85"/>
                  </a:lnTo>
                  <a:lnTo>
                    <a:pt x="28" y="113"/>
                  </a:lnTo>
                  <a:lnTo>
                    <a:pt x="0" y="142"/>
                  </a:lnTo>
                  <a:lnTo>
                    <a:pt x="85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6" name="Freeform 276">
              <a:extLst>
                <a:ext uri="{FF2B5EF4-FFF2-40B4-BE49-F238E27FC236}">
                  <a16:creationId xmlns:a16="http://schemas.microsoft.com/office/drawing/2014/main" id="{13125D18-EACE-40C2-9AF2-6F92F6DC9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0" y="4060"/>
              <a:ext cx="142" cy="114"/>
            </a:xfrm>
            <a:custGeom>
              <a:avLst/>
              <a:gdLst>
                <a:gd name="T0" fmla="*/ 0 w 142"/>
                <a:gd name="T1" fmla="*/ 85 h 114"/>
                <a:gd name="T2" fmla="*/ 85 w 142"/>
                <a:gd name="T3" fmla="*/ 114 h 114"/>
                <a:gd name="T4" fmla="*/ 142 w 142"/>
                <a:gd name="T5" fmla="*/ 29 h 114"/>
                <a:gd name="T6" fmla="*/ 142 w 142"/>
                <a:gd name="T7" fmla="*/ 0 h 114"/>
                <a:gd name="T8" fmla="*/ 28 w 142"/>
                <a:gd name="T9" fmla="*/ 29 h 114"/>
                <a:gd name="T10" fmla="*/ 0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0" y="85"/>
                  </a:moveTo>
                  <a:lnTo>
                    <a:pt x="85" y="114"/>
                  </a:lnTo>
                  <a:lnTo>
                    <a:pt x="142" y="29"/>
                  </a:lnTo>
                  <a:lnTo>
                    <a:pt x="142" y="0"/>
                  </a:lnTo>
                  <a:lnTo>
                    <a:pt x="28" y="29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7" name="Freeform 277">
              <a:extLst>
                <a:ext uri="{FF2B5EF4-FFF2-40B4-BE49-F238E27FC236}">
                  <a16:creationId xmlns:a16="http://schemas.microsoft.com/office/drawing/2014/main" id="{87E8187A-0E9E-45F4-8057-DD791877D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429"/>
              <a:ext cx="879" cy="935"/>
            </a:xfrm>
            <a:custGeom>
              <a:avLst/>
              <a:gdLst>
                <a:gd name="T0" fmla="*/ 57 w 879"/>
                <a:gd name="T1" fmla="*/ 652 h 935"/>
                <a:gd name="T2" fmla="*/ 0 w 879"/>
                <a:gd name="T3" fmla="*/ 595 h 935"/>
                <a:gd name="T4" fmla="*/ 199 w 879"/>
                <a:gd name="T5" fmla="*/ 539 h 935"/>
                <a:gd name="T6" fmla="*/ 227 w 879"/>
                <a:gd name="T7" fmla="*/ 453 h 935"/>
                <a:gd name="T8" fmla="*/ 199 w 879"/>
                <a:gd name="T9" fmla="*/ 397 h 935"/>
                <a:gd name="T10" fmla="*/ 227 w 879"/>
                <a:gd name="T11" fmla="*/ 283 h 935"/>
                <a:gd name="T12" fmla="*/ 170 w 879"/>
                <a:gd name="T13" fmla="*/ 227 h 935"/>
                <a:gd name="T14" fmla="*/ 256 w 879"/>
                <a:gd name="T15" fmla="*/ 142 h 935"/>
                <a:gd name="T16" fmla="*/ 256 w 879"/>
                <a:gd name="T17" fmla="*/ 85 h 935"/>
                <a:gd name="T18" fmla="*/ 312 w 879"/>
                <a:gd name="T19" fmla="*/ 57 h 935"/>
                <a:gd name="T20" fmla="*/ 369 w 879"/>
                <a:gd name="T21" fmla="*/ 0 h 935"/>
                <a:gd name="T22" fmla="*/ 482 w 879"/>
                <a:gd name="T23" fmla="*/ 57 h 935"/>
                <a:gd name="T24" fmla="*/ 511 w 879"/>
                <a:gd name="T25" fmla="*/ 142 h 935"/>
                <a:gd name="T26" fmla="*/ 567 w 879"/>
                <a:gd name="T27" fmla="*/ 142 h 935"/>
                <a:gd name="T28" fmla="*/ 624 w 879"/>
                <a:gd name="T29" fmla="*/ 113 h 935"/>
                <a:gd name="T30" fmla="*/ 681 w 879"/>
                <a:gd name="T31" fmla="*/ 113 h 935"/>
                <a:gd name="T32" fmla="*/ 681 w 879"/>
                <a:gd name="T33" fmla="*/ 198 h 935"/>
                <a:gd name="T34" fmla="*/ 737 w 879"/>
                <a:gd name="T35" fmla="*/ 227 h 935"/>
                <a:gd name="T36" fmla="*/ 737 w 879"/>
                <a:gd name="T37" fmla="*/ 312 h 935"/>
                <a:gd name="T38" fmla="*/ 681 w 879"/>
                <a:gd name="T39" fmla="*/ 312 h 935"/>
                <a:gd name="T40" fmla="*/ 681 w 879"/>
                <a:gd name="T41" fmla="*/ 397 h 935"/>
                <a:gd name="T42" fmla="*/ 823 w 879"/>
                <a:gd name="T43" fmla="*/ 312 h 935"/>
                <a:gd name="T44" fmla="*/ 879 w 879"/>
                <a:gd name="T45" fmla="*/ 340 h 935"/>
                <a:gd name="T46" fmla="*/ 737 w 879"/>
                <a:gd name="T47" fmla="*/ 425 h 935"/>
                <a:gd name="T48" fmla="*/ 737 w 879"/>
                <a:gd name="T49" fmla="*/ 510 h 935"/>
                <a:gd name="T50" fmla="*/ 794 w 879"/>
                <a:gd name="T51" fmla="*/ 567 h 935"/>
                <a:gd name="T52" fmla="*/ 766 w 879"/>
                <a:gd name="T53" fmla="*/ 652 h 935"/>
                <a:gd name="T54" fmla="*/ 851 w 879"/>
                <a:gd name="T55" fmla="*/ 765 h 935"/>
                <a:gd name="T56" fmla="*/ 737 w 879"/>
                <a:gd name="T57" fmla="*/ 794 h 935"/>
                <a:gd name="T58" fmla="*/ 709 w 879"/>
                <a:gd name="T59" fmla="*/ 879 h 935"/>
                <a:gd name="T60" fmla="*/ 624 w 879"/>
                <a:gd name="T61" fmla="*/ 850 h 935"/>
                <a:gd name="T62" fmla="*/ 596 w 879"/>
                <a:gd name="T63" fmla="*/ 935 h 935"/>
                <a:gd name="T64" fmla="*/ 284 w 879"/>
                <a:gd name="T65" fmla="*/ 879 h 935"/>
                <a:gd name="T66" fmla="*/ 199 w 879"/>
                <a:gd name="T67" fmla="*/ 794 h 935"/>
                <a:gd name="T68" fmla="*/ 426 w 879"/>
                <a:gd name="T69" fmla="*/ 765 h 935"/>
                <a:gd name="T70" fmla="*/ 539 w 879"/>
                <a:gd name="T71" fmla="*/ 822 h 935"/>
                <a:gd name="T72" fmla="*/ 652 w 879"/>
                <a:gd name="T73" fmla="*/ 765 h 935"/>
                <a:gd name="T74" fmla="*/ 596 w 879"/>
                <a:gd name="T75" fmla="*/ 737 h 935"/>
                <a:gd name="T76" fmla="*/ 539 w 879"/>
                <a:gd name="T77" fmla="*/ 737 h 935"/>
                <a:gd name="T78" fmla="*/ 567 w 879"/>
                <a:gd name="T79" fmla="*/ 680 h 935"/>
                <a:gd name="T80" fmla="*/ 652 w 879"/>
                <a:gd name="T81" fmla="*/ 709 h 935"/>
                <a:gd name="T82" fmla="*/ 652 w 879"/>
                <a:gd name="T83" fmla="*/ 680 h 935"/>
                <a:gd name="T84" fmla="*/ 426 w 879"/>
                <a:gd name="T85" fmla="*/ 567 h 935"/>
                <a:gd name="T86" fmla="*/ 454 w 879"/>
                <a:gd name="T87" fmla="*/ 652 h 935"/>
                <a:gd name="T88" fmla="*/ 341 w 879"/>
                <a:gd name="T89" fmla="*/ 680 h 935"/>
                <a:gd name="T90" fmla="*/ 256 w 879"/>
                <a:gd name="T91" fmla="*/ 595 h 935"/>
                <a:gd name="T92" fmla="*/ 256 w 879"/>
                <a:gd name="T93" fmla="*/ 680 h 935"/>
                <a:gd name="T94" fmla="*/ 85 w 879"/>
                <a:gd name="T95" fmla="*/ 624 h 935"/>
                <a:gd name="T96" fmla="*/ 57 w 879"/>
                <a:gd name="T97" fmla="*/ 65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79" h="935">
                  <a:moveTo>
                    <a:pt x="57" y="652"/>
                  </a:moveTo>
                  <a:lnTo>
                    <a:pt x="0" y="595"/>
                  </a:lnTo>
                  <a:lnTo>
                    <a:pt x="199" y="539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227" y="283"/>
                  </a:lnTo>
                  <a:lnTo>
                    <a:pt x="170" y="22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82" y="57"/>
                  </a:lnTo>
                  <a:lnTo>
                    <a:pt x="511" y="142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198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681" y="312"/>
                  </a:lnTo>
                  <a:lnTo>
                    <a:pt x="681" y="397"/>
                  </a:lnTo>
                  <a:lnTo>
                    <a:pt x="823" y="312"/>
                  </a:lnTo>
                  <a:lnTo>
                    <a:pt x="879" y="340"/>
                  </a:lnTo>
                  <a:lnTo>
                    <a:pt x="737" y="425"/>
                  </a:lnTo>
                  <a:lnTo>
                    <a:pt x="737" y="510"/>
                  </a:lnTo>
                  <a:lnTo>
                    <a:pt x="794" y="567"/>
                  </a:lnTo>
                  <a:lnTo>
                    <a:pt x="766" y="652"/>
                  </a:lnTo>
                  <a:lnTo>
                    <a:pt x="851" y="765"/>
                  </a:lnTo>
                  <a:lnTo>
                    <a:pt x="737" y="794"/>
                  </a:lnTo>
                  <a:lnTo>
                    <a:pt x="709" y="879"/>
                  </a:lnTo>
                  <a:lnTo>
                    <a:pt x="624" y="850"/>
                  </a:lnTo>
                  <a:lnTo>
                    <a:pt x="596" y="935"/>
                  </a:lnTo>
                  <a:lnTo>
                    <a:pt x="284" y="879"/>
                  </a:lnTo>
                  <a:lnTo>
                    <a:pt x="199" y="794"/>
                  </a:lnTo>
                  <a:lnTo>
                    <a:pt x="426" y="765"/>
                  </a:lnTo>
                  <a:lnTo>
                    <a:pt x="539" y="822"/>
                  </a:lnTo>
                  <a:lnTo>
                    <a:pt x="652" y="765"/>
                  </a:lnTo>
                  <a:lnTo>
                    <a:pt x="596" y="737"/>
                  </a:lnTo>
                  <a:lnTo>
                    <a:pt x="539" y="737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652" y="680"/>
                  </a:lnTo>
                  <a:lnTo>
                    <a:pt x="426" y="567"/>
                  </a:lnTo>
                  <a:lnTo>
                    <a:pt x="454" y="652"/>
                  </a:lnTo>
                  <a:lnTo>
                    <a:pt x="341" y="680"/>
                  </a:lnTo>
                  <a:lnTo>
                    <a:pt x="256" y="595"/>
                  </a:lnTo>
                  <a:lnTo>
                    <a:pt x="256" y="680"/>
                  </a:lnTo>
                  <a:lnTo>
                    <a:pt x="85" y="624"/>
                  </a:lnTo>
                  <a:lnTo>
                    <a:pt x="57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70494545-6F60-4318-98FE-A4ABA0F54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3777"/>
              <a:ext cx="765" cy="879"/>
            </a:xfrm>
            <a:custGeom>
              <a:avLst/>
              <a:gdLst>
                <a:gd name="T0" fmla="*/ 142 w 765"/>
                <a:gd name="T1" fmla="*/ 0 h 879"/>
                <a:gd name="T2" fmla="*/ 113 w 765"/>
                <a:gd name="T3" fmla="*/ 28 h 879"/>
                <a:gd name="T4" fmla="*/ 57 w 765"/>
                <a:gd name="T5" fmla="*/ 28 h 879"/>
                <a:gd name="T6" fmla="*/ 28 w 765"/>
                <a:gd name="T7" fmla="*/ 85 h 879"/>
                <a:gd name="T8" fmla="*/ 113 w 765"/>
                <a:gd name="T9" fmla="*/ 142 h 879"/>
                <a:gd name="T10" fmla="*/ 57 w 765"/>
                <a:gd name="T11" fmla="*/ 198 h 879"/>
                <a:gd name="T12" fmla="*/ 57 w 765"/>
                <a:gd name="T13" fmla="*/ 255 h 879"/>
                <a:gd name="T14" fmla="*/ 28 w 765"/>
                <a:gd name="T15" fmla="*/ 283 h 879"/>
                <a:gd name="T16" fmla="*/ 113 w 765"/>
                <a:gd name="T17" fmla="*/ 283 h 879"/>
                <a:gd name="T18" fmla="*/ 57 w 765"/>
                <a:gd name="T19" fmla="*/ 340 h 879"/>
                <a:gd name="T20" fmla="*/ 113 w 765"/>
                <a:gd name="T21" fmla="*/ 368 h 879"/>
                <a:gd name="T22" fmla="*/ 113 w 765"/>
                <a:gd name="T23" fmla="*/ 397 h 879"/>
                <a:gd name="T24" fmla="*/ 170 w 765"/>
                <a:gd name="T25" fmla="*/ 397 h 879"/>
                <a:gd name="T26" fmla="*/ 85 w 765"/>
                <a:gd name="T27" fmla="*/ 510 h 879"/>
                <a:gd name="T28" fmla="*/ 113 w 765"/>
                <a:gd name="T29" fmla="*/ 538 h 879"/>
                <a:gd name="T30" fmla="*/ 0 w 765"/>
                <a:gd name="T31" fmla="*/ 652 h 879"/>
                <a:gd name="T32" fmla="*/ 57 w 765"/>
                <a:gd name="T33" fmla="*/ 709 h 879"/>
                <a:gd name="T34" fmla="*/ 57 w 765"/>
                <a:gd name="T35" fmla="*/ 794 h 879"/>
                <a:gd name="T36" fmla="*/ 255 w 765"/>
                <a:gd name="T37" fmla="*/ 822 h 879"/>
                <a:gd name="T38" fmla="*/ 255 w 765"/>
                <a:gd name="T39" fmla="*/ 879 h 879"/>
                <a:gd name="T40" fmla="*/ 368 w 765"/>
                <a:gd name="T41" fmla="*/ 850 h 879"/>
                <a:gd name="T42" fmla="*/ 453 w 765"/>
                <a:gd name="T43" fmla="*/ 879 h 879"/>
                <a:gd name="T44" fmla="*/ 539 w 765"/>
                <a:gd name="T45" fmla="*/ 794 h 879"/>
                <a:gd name="T46" fmla="*/ 539 w 765"/>
                <a:gd name="T47" fmla="*/ 737 h 879"/>
                <a:gd name="T48" fmla="*/ 595 w 765"/>
                <a:gd name="T49" fmla="*/ 709 h 879"/>
                <a:gd name="T50" fmla="*/ 652 w 765"/>
                <a:gd name="T51" fmla="*/ 652 h 879"/>
                <a:gd name="T52" fmla="*/ 624 w 765"/>
                <a:gd name="T53" fmla="*/ 567 h 879"/>
                <a:gd name="T54" fmla="*/ 652 w 765"/>
                <a:gd name="T55" fmla="*/ 510 h 879"/>
                <a:gd name="T56" fmla="*/ 709 w 765"/>
                <a:gd name="T57" fmla="*/ 510 h 879"/>
                <a:gd name="T58" fmla="*/ 709 w 765"/>
                <a:gd name="T59" fmla="*/ 397 h 879"/>
                <a:gd name="T60" fmla="*/ 765 w 765"/>
                <a:gd name="T61" fmla="*/ 340 h 879"/>
                <a:gd name="T62" fmla="*/ 737 w 765"/>
                <a:gd name="T63" fmla="*/ 227 h 879"/>
                <a:gd name="T64" fmla="*/ 624 w 765"/>
                <a:gd name="T65" fmla="*/ 227 h 879"/>
                <a:gd name="T66" fmla="*/ 368 w 765"/>
                <a:gd name="T67" fmla="*/ 57 h 879"/>
                <a:gd name="T68" fmla="*/ 227 w 765"/>
                <a:gd name="T69" fmla="*/ 28 h 879"/>
                <a:gd name="T70" fmla="*/ 142 w 765"/>
                <a:gd name="T7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5" h="879">
                  <a:moveTo>
                    <a:pt x="142" y="0"/>
                  </a:moveTo>
                  <a:lnTo>
                    <a:pt x="113" y="28"/>
                  </a:lnTo>
                  <a:lnTo>
                    <a:pt x="57" y="28"/>
                  </a:lnTo>
                  <a:lnTo>
                    <a:pt x="28" y="85"/>
                  </a:lnTo>
                  <a:lnTo>
                    <a:pt x="113" y="142"/>
                  </a:lnTo>
                  <a:lnTo>
                    <a:pt x="57" y="198"/>
                  </a:lnTo>
                  <a:lnTo>
                    <a:pt x="57" y="255"/>
                  </a:lnTo>
                  <a:lnTo>
                    <a:pt x="28" y="283"/>
                  </a:lnTo>
                  <a:lnTo>
                    <a:pt x="113" y="28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0" y="652"/>
                  </a:lnTo>
                  <a:lnTo>
                    <a:pt x="57" y="709"/>
                  </a:lnTo>
                  <a:lnTo>
                    <a:pt x="57" y="79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368" y="850"/>
                  </a:lnTo>
                  <a:lnTo>
                    <a:pt x="453" y="879"/>
                  </a:lnTo>
                  <a:lnTo>
                    <a:pt x="539" y="794"/>
                  </a:lnTo>
                  <a:lnTo>
                    <a:pt x="539" y="737"/>
                  </a:lnTo>
                  <a:lnTo>
                    <a:pt x="595" y="709"/>
                  </a:lnTo>
                  <a:lnTo>
                    <a:pt x="652" y="652"/>
                  </a:lnTo>
                  <a:lnTo>
                    <a:pt x="624" y="567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368" y="57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7647138E-E079-4589-AEDD-D6A6A0C4C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032"/>
              <a:ext cx="595" cy="680"/>
            </a:xfrm>
            <a:custGeom>
              <a:avLst/>
              <a:gdLst>
                <a:gd name="T0" fmla="*/ 396 w 595"/>
                <a:gd name="T1" fmla="*/ 624 h 680"/>
                <a:gd name="T2" fmla="*/ 340 w 595"/>
                <a:gd name="T3" fmla="*/ 595 h 680"/>
                <a:gd name="T4" fmla="*/ 340 w 595"/>
                <a:gd name="T5" fmla="*/ 510 h 680"/>
                <a:gd name="T6" fmla="*/ 283 w 595"/>
                <a:gd name="T7" fmla="*/ 510 h 680"/>
                <a:gd name="T8" fmla="*/ 226 w 595"/>
                <a:gd name="T9" fmla="*/ 539 h 680"/>
                <a:gd name="T10" fmla="*/ 170 w 595"/>
                <a:gd name="T11" fmla="*/ 539 h 680"/>
                <a:gd name="T12" fmla="*/ 141 w 595"/>
                <a:gd name="T13" fmla="*/ 454 h 680"/>
                <a:gd name="T14" fmla="*/ 28 w 595"/>
                <a:gd name="T15" fmla="*/ 397 h 680"/>
                <a:gd name="T16" fmla="*/ 0 w 595"/>
                <a:gd name="T17" fmla="*/ 312 h 680"/>
                <a:gd name="T18" fmla="*/ 28 w 595"/>
                <a:gd name="T19" fmla="*/ 255 h 680"/>
                <a:gd name="T20" fmla="*/ 85 w 595"/>
                <a:gd name="T21" fmla="*/ 255 h 680"/>
                <a:gd name="T22" fmla="*/ 85 w 595"/>
                <a:gd name="T23" fmla="*/ 142 h 680"/>
                <a:gd name="T24" fmla="*/ 141 w 595"/>
                <a:gd name="T25" fmla="*/ 85 h 680"/>
                <a:gd name="T26" fmla="*/ 170 w 595"/>
                <a:gd name="T27" fmla="*/ 85 h 680"/>
                <a:gd name="T28" fmla="*/ 170 w 595"/>
                <a:gd name="T29" fmla="*/ 0 h 680"/>
                <a:gd name="T30" fmla="*/ 226 w 595"/>
                <a:gd name="T31" fmla="*/ 0 h 680"/>
                <a:gd name="T32" fmla="*/ 283 w 595"/>
                <a:gd name="T33" fmla="*/ 142 h 680"/>
                <a:gd name="T34" fmla="*/ 396 w 595"/>
                <a:gd name="T35" fmla="*/ 170 h 680"/>
                <a:gd name="T36" fmla="*/ 368 w 595"/>
                <a:gd name="T37" fmla="*/ 255 h 680"/>
                <a:gd name="T38" fmla="*/ 396 w 595"/>
                <a:gd name="T39" fmla="*/ 312 h 680"/>
                <a:gd name="T40" fmla="*/ 510 w 595"/>
                <a:gd name="T41" fmla="*/ 227 h 680"/>
                <a:gd name="T42" fmla="*/ 595 w 595"/>
                <a:gd name="T43" fmla="*/ 283 h 680"/>
                <a:gd name="T44" fmla="*/ 567 w 595"/>
                <a:gd name="T45" fmla="*/ 369 h 680"/>
                <a:gd name="T46" fmla="*/ 595 w 595"/>
                <a:gd name="T47" fmla="*/ 425 h 680"/>
                <a:gd name="T48" fmla="*/ 510 w 595"/>
                <a:gd name="T49" fmla="*/ 539 h 680"/>
                <a:gd name="T50" fmla="*/ 538 w 595"/>
                <a:gd name="T51" fmla="*/ 680 h 680"/>
                <a:gd name="T52" fmla="*/ 482 w 595"/>
                <a:gd name="T53" fmla="*/ 652 h 680"/>
                <a:gd name="T54" fmla="*/ 482 w 595"/>
                <a:gd name="T55" fmla="*/ 595 h 680"/>
                <a:gd name="T56" fmla="*/ 396 w 595"/>
                <a:gd name="T57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80">
                  <a:moveTo>
                    <a:pt x="396" y="624"/>
                  </a:moveTo>
                  <a:lnTo>
                    <a:pt x="340" y="595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26" y="539"/>
                  </a:lnTo>
                  <a:lnTo>
                    <a:pt x="170" y="539"/>
                  </a:lnTo>
                  <a:lnTo>
                    <a:pt x="141" y="454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142"/>
                  </a:lnTo>
                  <a:lnTo>
                    <a:pt x="141" y="85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83" y="142"/>
                  </a:lnTo>
                  <a:lnTo>
                    <a:pt x="396" y="170"/>
                  </a:lnTo>
                  <a:lnTo>
                    <a:pt x="368" y="255"/>
                  </a:lnTo>
                  <a:lnTo>
                    <a:pt x="396" y="312"/>
                  </a:lnTo>
                  <a:lnTo>
                    <a:pt x="510" y="227"/>
                  </a:lnTo>
                  <a:lnTo>
                    <a:pt x="595" y="283"/>
                  </a:lnTo>
                  <a:lnTo>
                    <a:pt x="567" y="369"/>
                  </a:lnTo>
                  <a:lnTo>
                    <a:pt x="595" y="425"/>
                  </a:lnTo>
                  <a:lnTo>
                    <a:pt x="510" y="539"/>
                  </a:lnTo>
                  <a:lnTo>
                    <a:pt x="538" y="680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396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45337E3C-589F-4B5D-98CA-137109EEA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947"/>
              <a:ext cx="822" cy="539"/>
            </a:xfrm>
            <a:custGeom>
              <a:avLst/>
              <a:gdLst>
                <a:gd name="T0" fmla="*/ 652 w 822"/>
                <a:gd name="T1" fmla="*/ 368 h 539"/>
                <a:gd name="T2" fmla="*/ 595 w 822"/>
                <a:gd name="T3" fmla="*/ 340 h 539"/>
                <a:gd name="T4" fmla="*/ 454 w 822"/>
                <a:gd name="T5" fmla="*/ 340 h 539"/>
                <a:gd name="T6" fmla="*/ 397 w 822"/>
                <a:gd name="T7" fmla="*/ 397 h 539"/>
                <a:gd name="T8" fmla="*/ 397 w 822"/>
                <a:gd name="T9" fmla="*/ 425 h 539"/>
                <a:gd name="T10" fmla="*/ 283 w 822"/>
                <a:gd name="T11" fmla="*/ 454 h 539"/>
                <a:gd name="T12" fmla="*/ 283 w 822"/>
                <a:gd name="T13" fmla="*/ 482 h 539"/>
                <a:gd name="T14" fmla="*/ 142 w 822"/>
                <a:gd name="T15" fmla="*/ 539 h 539"/>
                <a:gd name="T16" fmla="*/ 28 w 822"/>
                <a:gd name="T17" fmla="*/ 539 h 539"/>
                <a:gd name="T18" fmla="*/ 57 w 822"/>
                <a:gd name="T19" fmla="*/ 482 h 539"/>
                <a:gd name="T20" fmla="*/ 85 w 822"/>
                <a:gd name="T21" fmla="*/ 368 h 539"/>
                <a:gd name="T22" fmla="*/ 85 w 822"/>
                <a:gd name="T23" fmla="*/ 283 h 539"/>
                <a:gd name="T24" fmla="*/ 0 w 822"/>
                <a:gd name="T25" fmla="*/ 255 h 539"/>
                <a:gd name="T26" fmla="*/ 85 w 822"/>
                <a:gd name="T27" fmla="*/ 227 h 539"/>
                <a:gd name="T28" fmla="*/ 113 w 822"/>
                <a:gd name="T29" fmla="*/ 198 h 539"/>
                <a:gd name="T30" fmla="*/ 198 w 822"/>
                <a:gd name="T31" fmla="*/ 227 h 539"/>
                <a:gd name="T32" fmla="*/ 227 w 822"/>
                <a:gd name="T33" fmla="*/ 170 h 539"/>
                <a:gd name="T34" fmla="*/ 340 w 822"/>
                <a:gd name="T35" fmla="*/ 198 h 539"/>
                <a:gd name="T36" fmla="*/ 397 w 822"/>
                <a:gd name="T37" fmla="*/ 170 h 539"/>
                <a:gd name="T38" fmla="*/ 312 w 822"/>
                <a:gd name="T39" fmla="*/ 113 h 539"/>
                <a:gd name="T40" fmla="*/ 369 w 822"/>
                <a:gd name="T41" fmla="*/ 85 h 539"/>
                <a:gd name="T42" fmla="*/ 397 w 822"/>
                <a:gd name="T43" fmla="*/ 85 h 539"/>
                <a:gd name="T44" fmla="*/ 425 w 822"/>
                <a:gd name="T45" fmla="*/ 142 h 539"/>
                <a:gd name="T46" fmla="*/ 482 w 822"/>
                <a:gd name="T47" fmla="*/ 85 h 539"/>
                <a:gd name="T48" fmla="*/ 567 w 822"/>
                <a:gd name="T49" fmla="*/ 85 h 539"/>
                <a:gd name="T50" fmla="*/ 737 w 822"/>
                <a:gd name="T51" fmla="*/ 0 h 539"/>
                <a:gd name="T52" fmla="*/ 765 w 822"/>
                <a:gd name="T53" fmla="*/ 28 h 539"/>
                <a:gd name="T54" fmla="*/ 794 w 822"/>
                <a:gd name="T55" fmla="*/ 85 h 539"/>
                <a:gd name="T56" fmla="*/ 822 w 822"/>
                <a:gd name="T57" fmla="*/ 85 h 539"/>
                <a:gd name="T58" fmla="*/ 822 w 822"/>
                <a:gd name="T59" fmla="*/ 113 h 539"/>
                <a:gd name="T60" fmla="*/ 737 w 822"/>
                <a:gd name="T61" fmla="*/ 198 h 539"/>
                <a:gd name="T62" fmla="*/ 765 w 822"/>
                <a:gd name="T63" fmla="*/ 283 h 539"/>
                <a:gd name="T64" fmla="*/ 737 w 822"/>
                <a:gd name="T65" fmla="*/ 368 h 539"/>
                <a:gd name="T66" fmla="*/ 652 w 822"/>
                <a:gd name="T67" fmla="*/ 36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539">
                  <a:moveTo>
                    <a:pt x="652" y="368"/>
                  </a:moveTo>
                  <a:lnTo>
                    <a:pt x="595" y="340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97" y="425"/>
                  </a:lnTo>
                  <a:lnTo>
                    <a:pt x="283" y="454"/>
                  </a:lnTo>
                  <a:lnTo>
                    <a:pt x="283" y="482"/>
                  </a:lnTo>
                  <a:lnTo>
                    <a:pt x="142" y="539"/>
                  </a:lnTo>
                  <a:lnTo>
                    <a:pt x="28" y="539"/>
                  </a:lnTo>
                  <a:lnTo>
                    <a:pt x="57" y="482"/>
                  </a:lnTo>
                  <a:lnTo>
                    <a:pt x="85" y="368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13" y="198"/>
                  </a:lnTo>
                  <a:lnTo>
                    <a:pt x="198" y="227"/>
                  </a:lnTo>
                  <a:lnTo>
                    <a:pt x="227" y="170"/>
                  </a:lnTo>
                  <a:lnTo>
                    <a:pt x="340" y="198"/>
                  </a:lnTo>
                  <a:lnTo>
                    <a:pt x="397" y="170"/>
                  </a:lnTo>
                  <a:lnTo>
                    <a:pt x="312" y="113"/>
                  </a:lnTo>
                  <a:lnTo>
                    <a:pt x="369" y="85"/>
                  </a:lnTo>
                  <a:lnTo>
                    <a:pt x="397" y="85"/>
                  </a:lnTo>
                  <a:lnTo>
                    <a:pt x="425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737" y="0"/>
                  </a:lnTo>
                  <a:lnTo>
                    <a:pt x="765" y="28"/>
                  </a:lnTo>
                  <a:lnTo>
                    <a:pt x="794" y="85"/>
                  </a:lnTo>
                  <a:lnTo>
                    <a:pt x="822" y="85"/>
                  </a:lnTo>
                  <a:lnTo>
                    <a:pt x="822" y="113"/>
                  </a:lnTo>
                  <a:lnTo>
                    <a:pt x="737" y="198"/>
                  </a:lnTo>
                  <a:lnTo>
                    <a:pt x="765" y="283"/>
                  </a:lnTo>
                  <a:lnTo>
                    <a:pt x="737" y="368"/>
                  </a:lnTo>
                  <a:lnTo>
                    <a:pt x="652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43BDC53E-E774-4D48-B665-D57339815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4287"/>
              <a:ext cx="595" cy="737"/>
            </a:xfrm>
            <a:custGeom>
              <a:avLst/>
              <a:gdLst>
                <a:gd name="T0" fmla="*/ 255 w 595"/>
                <a:gd name="T1" fmla="*/ 28 h 737"/>
                <a:gd name="T2" fmla="*/ 170 w 595"/>
                <a:gd name="T3" fmla="*/ 28 h 737"/>
                <a:gd name="T4" fmla="*/ 142 w 595"/>
                <a:gd name="T5" fmla="*/ 85 h 737"/>
                <a:gd name="T6" fmla="*/ 57 w 595"/>
                <a:gd name="T7" fmla="*/ 85 h 737"/>
                <a:gd name="T8" fmla="*/ 85 w 595"/>
                <a:gd name="T9" fmla="*/ 170 h 737"/>
                <a:gd name="T10" fmla="*/ 0 w 595"/>
                <a:gd name="T11" fmla="*/ 340 h 737"/>
                <a:gd name="T12" fmla="*/ 57 w 595"/>
                <a:gd name="T13" fmla="*/ 397 h 737"/>
                <a:gd name="T14" fmla="*/ 0 w 595"/>
                <a:gd name="T15" fmla="*/ 425 h 737"/>
                <a:gd name="T16" fmla="*/ 0 w 595"/>
                <a:gd name="T17" fmla="*/ 595 h 737"/>
                <a:gd name="T18" fmla="*/ 113 w 595"/>
                <a:gd name="T19" fmla="*/ 681 h 737"/>
                <a:gd name="T20" fmla="*/ 227 w 595"/>
                <a:gd name="T21" fmla="*/ 681 h 737"/>
                <a:gd name="T22" fmla="*/ 283 w 595"/>
                <a:gd name="T23" fmla="*/ 737 h 737"/>
                <a:gd name="T24" fmla="*/ 312 w 595"/>
                <a:gd name="T25" fmla="*/ 652 h 737"/>
                <a:gd name="T26" fmla="*/ 368 w 595"/>
                <a:gd name="T27" fmla="*/ 652 h 737"/>
                <a:gd name="T28" fmla="*/ 368 w 595"/>
                <a:gd name="T29" fmla="*/ 595 h 737"/>
                <a:gd name="T30" fmla="*/ 340 w 595"/>
                <a:gd name="T31" fmla="*/ 567 h 737"/>
                <a:gd name="T32" fmla="*/ 425 w 595"/>
                <a:gd name="T33" fmla="*/ 425 h 737"/>
                <a:gd name="T34" fmla="*/ 510 w 595"/>
                <a:gd name="T35" fmla="*/ 425 h 737"/>
                <a:gd name="T36" fmla="*/ 510 w 595"/>
                <a:gd name="T37" fmla="*/ 369 h 737"/>
                <a:gd name="T38" fmla="*/ 482 w 595"/>
                <a:gd name="T39" fmla="*/ 340 h 737"/>
                <a:gd name="T40" fmla="*/ 539 w 595"/>
                <a:gd name="T41" fmla="*/ 284 h 737"/>
                <a:gd name="T42" fmla="*/ 539 w 595"/>
                <a:gd name="T43" fmla="*/ 199 h 737"/>
                <a:gd name="T44" fmla="*/ 482 w 595"/>
                <a:gd name="T45" fmla="*/ 142 h 737"/>
                <a:gd name="T46" fmla="*/ 595 w 595"/>
                <a:gd name="T47" fmla="*/ 28 h 737"/>
                <a:gd name="T48" fmla="*/ 567 w 595"/>
                <a:gd name="T49" fmla="*/ 0 h 737"/>
                <a:gd name="T50" fmla="*/ 454 w 595"/>
                <a:gd name="T51" fmla="*/ 28 h 737"/>
                <a:gd name="T52" fmla="*/ 397 w 595"/>
                <a:gd name="T53" fmla="*/ 0 h 737"/>
                <a:gd name="T54" fmla="*/ 312 w 595"/>
                <a:gd name="T55" fmla="*/ 28 h 737"/>
                <a:gd name="T56" fmla="*/ 283 w 595"/>
                <a:gd name="T57" fmla="*/ 57 h 737"/>
                <a:gd name="T58" fmla="*/ 255 w 595"/>
                <a:gd name="T5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737">
                  <a:moveTo>
                    <a:pt x="255" y="28"/>
                  </a:moveTo>
                  <a:lnTo>
                    <a:pt x="170" y="28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0" y="425"/>
                  </a:lnTo>
                  <a:lnTo>
                    <a:pt x="0" y="595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83" y="737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68" y="595"/>
                  </a:lnTo>
                  <a:lnTo>
                    <a:pt x="340" y="567"/>
                  </a:lnTo>
                  <a:lnTo>
                    <a:pt x="425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82" y="340"/>
                  </a:lnTo>
                  <a:lnTo>
                    <a:pt x="539" y="284"/>
                  </a:lnTo>
                  <a:lnTo>
                    <a:pt x="539" y="199"/>
                  </a:lnTo>
                  <a:lnTo>
                    <a:pt x="482" y="142"/>
                  </a:lnTo>
                  <a:lnTo>
                    <a:pt x="595" y="28"/>
                  </a:lnTo>
                  <a:lnTo>
                    <a:pt x="567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12" y="28"/>
                  </a:lnTo>
                  <a:lnTo>
                    <a:pt x="283" y="57"/>
                  </a:lnTo>
                  <a:lnTo>
                    <a:pt x="25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B77B03C4-3A30-4DE2-90FF-E89B1C1C7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3975"/>
              <a:ext cx="397" cy="369"/>
            </a:xfrm>
            <a:custGeom>
              <a:avLst/>
              <a:gdLst>
                <a:gd name="T0" fmla="*/ 312 w 397"/>
                <a:gd name="T1" fmla="*/ 312 h 369"/>
                <a:gd name="T2" fmla="*/ 199 w 397"/>
                <a:gd name="T3" fmla="*/ 340 h 369"/>
                <a:gd name="T4" fmla="*/ 142 w 397"/>
                <a:gd name="T5" fmla="*/ 312 h 369"/>
                <a:gd name="T6" fmla="*/ 57 w 397"/>
                <a:gd name="T7" fmla="*/ 340 h 369"/>
                <a:gd name="T8" fmla="*/ 28 w 397"/>
                <a:gd name="T9" fmla="*/ 369 h 369"/>
                <a:gd name="T10" fmla="*/ 0 w 397"/>
                <a:gd name="T11" fmla="*/ 340 h 369"/>
                <a:gd name="T12" fmla="*/ 28 w 397"/>
                <a:gd name="T13" fmla="*/ 255 h 369"/>
                <a:gd name="T14" fmla="*/ 0 w 397"/>
                <a:gd name="T15" fmla="*/ 170 h 369"/>
                <a:gd name="T16" fmla="*/ 85 w 397"/>
                <a:gd name="T17" fmla="*/ 85 h 369"/>
                <a:gd name="T18" fmla="*/ 85 w 397"/>
                <a:gd name="T19" fmla="*/ 57 h 369"/>
                <a:gd name="T20" fmla="*/ 170 w 397"/>
                <a:gd name="T21" fmla="*/ 0 h 369"/>
                <a:gd name="T22" fmla="*/ 284 w 397"/>
                <a:gd name="T23" fmla="*/ 0 h 369"/>
                <a:gd name="T24" fmla="*/ 284 w 397"/>
                <a:gd name="T25" fmla="*/ 57 h 369"/>
                <a:gd name="T26" fmla="*/ 255 w 397"/>
                <a:gd name="T27" fmla="*/ 85 h 369"/>
                <a:gd name="T28" fmla="*/ 340 w 397"/>
                <a:gd name="T29" fmla="*/ 85 h 369"/>
                <a:gd name="T30" fmla="*/ 284 w 397"/>
                <a:gd name="T31" fmla="*/ 142 h 369"/>
                <a:gd name="T32" fmla="*/ 340 w 397"/>
                <a:gd name="T33" fmla="*/ 170 h 369"/>
                <a:gd name="T34" fmla="*/ 340 w 397"/>
                <a:gd name="T35" fmla="*/ 199 h 369"/>
                <a:gd name="T36" fmla="*/ 397 w 397"/>
                <a:gd name="T37" fmla="*/ 199 h 369"/>
                <a:gd name="T38" fmla="*/ 312 w 397"/>
                <a:gd name="T3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69">
                  <a:moveTo>
                    <a:pt x="312" y="312"/>
                  </a:moveTo>
                  <a:lnTo>
                    <a:pt x="199" y="340"/>
                  </a:lnTo>
                  <a:lnTo>
                    <a:pt x="142" y="312"/>
                  </a:lnTo>
                  <a:lnTo>
                    <a:pt x="57" y="340"/>
                  </a:lnTo>
                  <a:lnTo>
                    <a:pt x="28" y="369"/>
                  </a:lnTo>
                  <a:lnTo>
                    <a:pt x="0" y="340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85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55" y="85"/>
                  </a:lnTo>
                  <a:lnTo>
                    <a:pt x="340" y="85"/>
                  </a:lnTo>
                  <a:lnTo>
                    <a:pt x="284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312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DDDF3ADA-0226-463E-AE56-7C7F7EFB8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578"/>
              <a:ext cx="341" cy="454"/>
            </a:xfrm>
            <a:custGeom>
              <a:avLst/>
              <a:gdLst>
                <a:gd name="T0" fmla="*/ 341 w 341"/>
                <a:gd name="T1" fmla="*/ 199 h 454"/>
                <a:gd name="T2" fmla="*/ 284 w 341"/>
                <a:gd name="T3" fmla="*/ 29 h 454"/>
                <a:gd name="T4" fmla="*/ 85 w 341"/>
                <a:gd name="T5" fmla="*/ 0 h 454"/>
                <a:gd name="T6" fmla="*/ 114 w 341"/>
                <a:gd name="T7" fmla="*/ 29 h 454"/>
                <a:gd name="T8" fmla="*/ 114 w 341"/>
                <a:gd name="T9" fmla="*/ 142 h 454"/>
                <a:gd name="T10" fmla="*/ 142 w 341"/>
                <a:gd name="T11" fmla="*/ 171 h 454"/>
                <a:gd name="T12" fmla="*/ 0 w 341"/>
                <a:gd name="T13" fmla="*/ 397 h 454"/>
                <a:gd name="T14" fmla="*/ 29 w 341"/>
                <a:gd name="T15" fmla="*/ 454 h 454"/>
                <a:gd name="T16" fmla="*/ 57 w 341"/>
                <a:gd name="T17" fmla="*/ 454 h 454"/>
                <a:gd name="T18" fmla="*/ 142 w 341"/>
                <a:gd name="T19" fmla="*/ 397 h 454"/>
                <a:gd name="T20" fmla="*/ 256 w 341"/>
                <a:gd name="T21" fmla="*/ 397 h 454"/>
                <a:gd name="T22" fmla="*/ 312 w 341"/>
                <a:gd name="T23" fmla="*/ 341 h 454"/>
                <a:gd name="T24" fmla="*/ 227 w 341"/>
                <a:gd name="T25" fmla="*/ 284 h 454"/>
                <a:gd name="T26" fmla="*/ 256 w 341"/>
                <a:gd name="T27" fmla="*/ 227 h 454"/>
                <a:gd name="T28" fmla="*/ 312 w 341"/>
                <a:gd name="T29" fmla="*/ 227 h 454"/>
                <a:gd name="T30" fmla="*/ 341 w 341"/>
                <a:gd name="T31" fmla="*/ 19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4">
                  <a:moveTo>
                    <a:pt x="341" y="199"/>
                  </a:moveTo>
                  <a:lnTo>
                    <a:pt x="284" y="29"/>
                  </a:lnTo>
                  <a:lnTo>
                    <a:pt x="85" y="0"/>
                  </a:lnTo>
                  <a:lnTo>
                    <a:pt x="114" y="29"/>
                  </a:lnTo>
                  <a:lnTo>
                    <a:pt x="114" y="142"/>
                  </a:lnTo>
                  <a:lnTo>
                    <a:pt x="142" y="171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454"/>
                  </a:lnTo>
                  <a:lnTo>
                    <a:pt x="142" y="397"/>
                  </a:lnTo>
                  <a:lnTo>
                    <a:pt x="256" y="397"/>
                  </a:lnTo>
                  <a:lnTo>
                    <a:pt x="312" y="341"/>
                  </a:lnTo>
                  <a:lnTo>
                    <a:pt x="227" y="284"/>
                  </a:lnTo>
                  <a:lnTo>
                    <a:pt x="256" y="227"/>
                  </a:lnTo>
                  <a:lnTo>
                    <a:pt x="312" y="227"/>
                  </a:lnTo>
                  <a:lnTo>
                    <a:pt x="341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1" name="Freeform 291">
              <a:extLst>
                <a:ext uri="{FF2B5EF4-FFF2-40B4-BE49-F238E27FC236}">
                  <a16:creationId xmlns:a16="http://schemas.microsoft.com/office/drawing/2014/main" id="{8181D977-735A-4B25-B8FA-8E90122A1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2048"/>
              <a:ext cx="1389" cy="1729"/>
            </a:xfrm>
            <a:custGeom>
              <a:avLst/>
              <a:gdLst>
                <a:gd name="T0" fmla="*/ 766 w 1389"/>
                <a:gd name="T1" fmla="*/ 1672 h 1729"/>
                <a:gd name="T2" fmla="*/ 879 w 1389"/>
                <a:gd name="T3" fmla="*/ 1729 h 1729"/>
                <a:gd name="T4" fmla="*/ 907 w 1389"/>
                <a:gd name="T5" fmla="*/ 1644 h 1729"/>
                <a:gd name="T6" fmla="*/ 992 w 1389"/>
                <a:gd name="T7" fmla="*/ 1587 h 1729"/>
                <a:gd name="T8" fmla="*/ 992 w 1389"/>
                <a:gd name="T9" fmla="*/ 1417 h 1729"/>
                <a:gd name="T10" fmla="*/ 964 w 1389"/>
                <a:gd name="T11" fmla="*/ 1332 h 1729"/>
                <a:gd name="T12" fmla="*/ 1077 w 1389"/>
                <a:gd name="T13" fmla="*/ 1190 h 1729"/>
                <a:gd name="T14" fmla="*/ 1049 w 1389"/>
                <a:gd name="T15" fmla="*/ 1134 h 1729"/>
                <a:gd name="T16" fmla="*/ 1077 w 1389"/>
                <a:gd name="T17" fmla="*/ 1134 h 1729"/>
                <a:gd name="T18" fmla="*/ 1077 w 1389"/>
                <a:gd name="T19" fmla="*/ 1077 h 1729"/>
                <a:gd name="T20" fmla="*/ 1219 w 1389"/>
                <a:gd name="T21" fmla="*/ 878 h 1729"/>
                <a:gd name="T22" fmla="*/ 1162 w 1389"/>
                <a:gd name="T23" fmla="*/ 822 h 1729"/>
                <a:gd name="T24" fmla="*/ 1389 w 1389"/>
                <a:gd name="T25" fmla="*/ 652 h 1729"/>
                <a:gd name="T26" fmla="*/ 1304 w 1389"/>
                <a:gd name="T27" fmla="*/ 567 h 1729"/>
                <a:gd name="T28" fmla="*/ 1276 w 1389"/>
                <a:gd name="T29" fmla="*/ 567 h 1729"/>
                <a:gd name="T30" fmla="*/ 1247 w 1389"/>
                <a:gd name="T31" fmla="*/ 453 h 1729"/>
                <a:gd name="T32" fmla="*/ 1162 w 1389"/>
                <a:gd name="T33" fmla="*/ 425 h 1729"/>
                <a:gd name="T34" fmla="*/ 1134 w 1389"/>
                <a:gd name="T35" fmla="*/ 453 h 1729"/>
                <a:gd name="T36" fmla="*/ 1049 w 1389"/>
                <a:gd name="T37" fmla="*/ 425 h 1729"/>
                <a:gd name="T38" fmla="*/ 1106 w 1389"/>
                <a:gd name="T39" fmla="*/ 396 h 1729"/>
                <a:gd name="T40" fmla="*/ 1106 w 1389"/>
                <a:gd name="T41" fmla="*/ 340 h 1729"/>
                <a:gd name="T42" fmla="*/ 1162 w 1389"/>
                <a:gd name="T43" fmla="*/ 283 h 1729"/>
                <a:gd name="T44" fmla="*/ 1106 w 1389"/>
                <a:gd name="T45" fmla="*/ 226 h 1729"/>
                <a:gd name="T46" fmla="*/ 1134 w 1389"/>
                <a:gd name="T47" fmla="*/ 141 h 1729"/>
                <a:gd name="T48" fmla="*/ 992 w 1389"/>
                <a:gd name="T49" fmla="*/ 198 h 1729"/>
                <a:gd name="T50" fmla="*/ 766 w 1389"/>
                <a:gd name="T51" fmla="*/ 141 h 1729"/>
                <a:gd name="T52" fmla="*/ 709 w 1389"/>
                <a:gd name="T53" fmla="*/ 56 h 1729"/>
                <a:gd name="T54" fmla="*/ 567 w 1389"/>
                <a:gd name="T55" fmla="*/ 85 h 1729"/>
                <a:gd name="T56" fmla="*/ 539 w 1389"/>
                <a:gd name="T57" fmla="*/ 56 h 1729"/>
                <a:gd name="T58" fmla="*/ 482 w 1389"/>
                <a:gd name="T59" fmla="*/ 85 h 1729"/>
                <a:gd name="T60" fmla="*/ 425 w 1389"/>
                <a:gd name="T61" fmla="*/ 0 h 1729"/>
                <a:gd name="T62" fmla="*/ 369 w 1389"/>
                <a:gd name="T63" fmla="*/ 28 h 1729"/>
                <a:gd name="T64" fmla="*/ 284 w 1389"/>
                <a:gd name="T65" fmla="*/ 28 h 1729"/>
                <a:gd name="T66" fmla="*/ 284 w 1389"/>
                <a:gd name="T67" fmla="*/ 113 h 1729"/>
                <a:gd name="T68" fmla="*/ 340 w 1389"/>
                <a:gd name="T69" fmla="*/ 170 h 1729"/>
                <a:gd name="T70" fmla="*/ 482 w 1389"/>
                <a:gd name="T71" fmla="*/ 141 h 1729"/>
                <a:gd name="T72" fmla="*/ 482 w 1389"/>
                <a:gd name="T73" fmla="*/ 198 h 1729"/>
                <a:gd name="T74" fmla="*/ 284 w 1389"/>
                <a:gd name="T75" fmla="*/ 340 h 1729"/>
                <a:gd name="T76" fmla="*/ 340 w 1389"/>
                <a:gd name="T77" fmla="*/ 425 h 1729"/>
                <a:gd name="T78" fmla="*/ 312 w 1389"/>
                <a:gd name="T79" fmla="*/ 453 h 1729"/>
                <a:gd name="T80" fmla="*/ 85 w 1389"/>
                <a:gd name="T81" fmla="*/ 510 h 1729"/>
                <a:gd name="T82" fmla="*/ 0 w 1389"/>
                <a:gd name="T83" fmla="*/ 595 h 1729"/>
                <a:gd name="T84" fmla="*/ 85 w 1389"/>
                <a:gd name="T85" fmla="*/ 623 h 1729"/>
                <a:gd name="T86" fmla="*/ 57 w 1389"/>
                <a:gd name="T87" fmla="*/ 737 h 1729"/>
                <a:gd name="T88" fmla="*/ 227 w 1389"/>
                <a:gd name="T89" fmla="*/ 850 h 1729"/>
                <a:gd name="T90" fmla="*/ 227 w 1389"/>
                <a:gd name="T91" fmla="*/ 963 h 1729"/>
                <a:gd name="T92" fmla="*/ 284 w 1389"/>
                <a:gd name="T93" fmla="*/ 1134 h 1729"/>
                <a:gd name="T94" fmla="*/ 397 w 1389"/>
                <a:gd name="T95" fmla="*/ 1162 h 1729"/>
                <a:gd name="T96" fmla="*/ 425 w 1389"/>
                <a:gd name="T97" fmla="*/ 1077 h 1729"/>
                <a:gd name="T98" fmla="*/ 482 w 1389"/>
                <a:gd name="T99" fmla="*/ 1105 h 1729"/>
                <a:gd name="T100" fmla="*/ 454 w 1389"/>
                <a:gd name="T101" fmla="*/ 1162 h 1729"/>
                <a:gd name="T102" fmla="*/ 539 w 1389"/>
                <a:gd name="T103" fmla="*/ 1162 h 1729"/>
                <a:gd name="T104" fmla="*/ 567 w 1389"/>
                <a:gd name="T105" fmla="*/ 1219 h 1729"/>
                <a:gd name="T106" fmla="*/ 567 w 1389"/>
                <a:gd name="T107" fmla="*/ 1275 h 1729"/>
                <a:gd name="T108" fmla="*/ 680 w 1389"/>
                <a:gd name="T109" fmla="*/ 1360 h 1729"/>
                <a:gd name="T110" fmla="*/ 709 w 1389"/>
                <a:gd name="T111" fmla="*/ 1417 h 1729"/>
                <a:gd name="T112" fmla="*/ 680 w 1389"/>
                <a:gd name="T113" fmla="*/ 1474 h 1729"/>
                <a:gd name="T114" fmla="*/ 709 w 1389"/>
                <a:gd name="T115" fmla="*/ 1530 h 1729"/>
                <a:gd name="T116" fmla="*/ 737 w 1389"/>
                <a:gd name="T117" fmla="*/ 1559 h 1729"/>
                <a:gd name="T118" fmla="*/ 709 w 1389"/>
                <a:gd name="T119" fmla="*/ 1615 h 1729"/>
                <a:gd name="T120" fmla="*/ 766 w 1389"/>
                <a:gd name="T121" fmla="*/ 1644 h 1729"/>
                <a:gd name="T122" fmla="*/ 766 w 1389"/>
                <a:gd name="T123" fmla="*/ 1672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9" h="1729">
                  <a:moveTo>
                    <a:pt x="766" y="1672"/>
                  </a:moveTo>
                  <a:lnTo>
                    <a:pt x="879" y="1729"/>
                  </a:lnTo>
                  <a:lnTo>
                    <a:pt x="907" y="1644"/>
                  </a:lnTo>
                  <a:lnTo>
                    <a:pt x="992" y="1587"/>
                  </a:lnTo>
                  <a:lnTo>
                    <a:pt x="992" y="1417"/>
                  </a:lnTo>
                  <a:lnTo>
                    <a:pt x="964" y="1332"/>
                  </a:lnTo>
                  <a:lnTo>
                    <a:pt x="1077" y="1190"/>
                  </a:lnTo>
                  <a:lnTo>
                    <a:pt x="1049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219" y="878"/>
                  </a:lnTo>
                  <a:lnTo>
                    <a:pt x="1162" y="822"/>
                  </a:lnTo>
                  <a:lnTo>
                    <a:pt x="1389" y="652"/>
                  </a:lnTo>
                  <a:lnTo>
                    <a:pt x="1304" y="567"/>
                  </a:lnTo>
                  <a:lnTo>
                    <a:pt x="1276" y="567"/>
                  </a:lnTo>
                  <a:lnTo>
                    <a:pt x="1247" y="453"/>
                  </a:lnTo>
                  <a:lnTo>
                    <a:pt x="1162" y="425"/>
                  </a:lnTo>
                  <a:lnTo>
                    <a:pt x="1134" y="453"/>
                  </a:lnTo>
                  <a:lnTo>
                    <a:pt x="1049" y="425"/>
                  </a:lnTo>
                  <a:lnTo>
                    <a:pt x="1106" y="396"/>
                  </a:lnTo>
                  <a:lnTo>
                    <a:pt x="1106" y="340"/>
                  </a:lnTo>
                  <a:lnTo>
                    <a:pt x="1162" y="283"/>
                  </a:lnTo>
                  <a:lnTo>
                    <a:pt x="1106" y="226"/>
                  </a:lnTo>
                  <a:lnTo>
                    <a:pt x="1134" y="141"/>
                  </a:lnTo>
                  <a:lnTo>
                    <a:pt x="992" y="198"/>
                  </a:lnTo>
                  <a:lnTo>
                    <a:pt x="766" y="141"/>
                  </a:lnTo>
                  <a:lnTo>
                    <a:pt x="709" y="56"/>
                  </a:lnTo>
                  <a:lnTo>
                    <a:pt x="567" y="85"/>
                  </a:lnTo>
                  <a:lnTo>
                    <a:pt x="539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284" y="28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482" y="141"/>
                  </a:lnTo>
                  <a:lnTo>
                    <a:pt x="482" y="198"/>
                  </a:lnTo>
                  <a:lnTo>
                    <a:pt x="284" y="340"/>
                  </a:lnTo>
                  <a:lnTo>
                    <a:pt x="340" y="425"/>
                  </a:lnTo>
                  <a:lnTo>
                    <a:pt x="312" y="453"/>
                  </a:lnTo>
                  <a:lnTo>
                    <a:pt x="85" y="51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57" y="737"/>
                  </a:lnTo>
                  <a:lnTo>
                    <a:pt x="227" y="850"/>
                  </a:lnTo>
                  <a:lnTo>
                    <a:pt x="227" y="963"/>
                  </a:lnTo>
                  <a:lnTo>
                    <a:pt x="284" y="1134"/>
                  </a:lnTo>
                  <a:lnTo>
                    <a:pt x="397" y="1162"/>
                  </a:lnTo>
                  <a:lnTo>
                    <a:pt x="425" y="1077"/>
                  </a:lnTo>
                  <a:lnTo>
                    <a:pt x="482" y="1105"/>
                  </a:lnTo>
                  <a:lnTo>
                    <a:pt x="454" y="1162"/>
                  </a:lnTo>
                  <a:lnTo>
                    <a:pt x="539" y="1162"/>
                  </a:lnTo>
                  <a:lnTo>
                    <a:pt x="567" y="1219"/>
                  </a:lnTo>
                  <a:lnTo>
                    <a:pt x="567" y="1275"/>
                  </a:lnTo>
                  <a:lnTo>
                    <a:pt x="680" y="1360"/>
                  </a:lnTo>
                  <a:lnTo>
                    <a:pt x="709" y="1417"/>
                  </a:lnTo>
                  <a:lnTo>
                    <a:pt x="680" y="1474"/>
                  </a:lnTo>
                  <a:lnTo>
                    <a:pt x="709" y="1530"/>
                  </a:lnTo>
                  <a:lnTo>
                    <a:pt x="737" y="1559"/>
                  </a:lnTo>
                  <a:lnTo>
                    <a:pt x="709" y="1615"/>
                  </a:lnTo>
                  <a:lnTo>
                    <a:pt x="766" y="1644"/>
                  </a:lnTo>
                  <a:lnTo>
                    <a:pt x="766" y="167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>
              <a:extLst>
                <a:ext uri="{FF2B5EF4-FFF2-40B4-BE49-F238E27FC236}">
                  <a16:creationId xmlns:a16="http://schemas.microsoft.com/office/drawing/2014/main" id="{D54B6E0B-6604-4C1F-9A4F-2BF2B398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125"/>
              <a:ext cx="653" cy="737"/>
            </a:xfrm>
            <a:custGeom>
              <a:avLst/>
              <a:gdLst>
                <a:gd name="T0" fmla="*/ 511 w 653"/>
                <a:gd name="T1" fmla="*/ 737 h 737"/>
                <a:gd name="T2" fmla="*/ 567 w 653"/>
                <a:gd name="T3" fmla="*/ 624 h 737"/>
                <a:gd name="T4" fmla="*/ 653 w 653"/>
                <a:gd name="T5" fmla="*/ 595 h 737"/>
                <a:gd name="T6" fmla="*/ 653 w 653"/>
                <a:gd name="T7" fmla="*/ 567 h 737"/>
                <a:gd name="T8" fmla="*/ 596 w 653"/>
                <a:gd name="T9" fmla="*/ 538 h 737"/>
                <a:gd name="T10" fmla="*/ 624 w 653"/>
                <a:gd name="T11" fmla="*/ 482 h 737"/>
                <a:gd name="T12" fmla="*/ 596 w 653"/>
                <a:gd name="T13" fmla="*/ 453 h 737"/>
                <a:gd name="T14" fmla="*/ 567 w 653"/>
                <a:gd name="T15" fmla="*/ 397 h 737"/>
                <a:gd name="T16" fmla="*/ 596 w 653"/>
                <a:gd name="T17" fmla="*/ 340 h 737"/>
                <a:gd name="T18" fmla="*/ 567 w 653"/>
                <a:gd name="T19" fmla="*/ 283 h 737"/>
                <a:gd name="T20" fmla="*/ 454 w 653"/>
                <a:gd name="T21" fmla="*/ 198 h 737"/>
                <a:gd name="T22" fmla="*/ 454 w 653"/>
                <a:gd name="T23" fmla="*/ 142 h 737"/>
                <a:gd name="T24" fmla="*/ 426 w 653"/>
                <a:gd name="T25" fmla="*/ 85 h 737"/>
                <a:gd name="T26" fmla="*/ 341 w 653"/>
                <a:gd name="T27" fmla="*/ 85 h 737"/>
                <a:gd name="T28" fmla="*/ 369 w 653"/>
                <a:gd name="T29" fmla="*/ 28 h 737"/>
                <a:gd name="T30" fmla="*/ 312 w 653"/>
                <a:gd name="T31" fmla="*/ 0 h 737"/>
                <a:gd name="T32" fmla="*/ 284 w 653"/>
                <a:gd name="T33" fmla="*/ 85 h 737"/>
                <a:gd name="T34" fmla="*/ 171 w 653"/>
                <a:gd name="T35" fmla="*/ 57 h 737"/>
                <a:gd name="T36" fmla="*/ 86 w 653"/>
                <a:gd name="T37" fmla="*/ 142 h 737"/>
                <a:gd name="T38" fmla="*/ 142 w 653"/>
                <a:gd name="T39" fmla="*/ 312 h 737"/>
                <a:gd name="T40" fmla="*/ 0 w 653"/>
                <a:gd name="T41" fmla="*/ 425 h 737"/>
                <a:gd name="T42" fmla="*/ 29 w 653"/>
                <a:gd name="T43" fmla="*/ 482 h 737"/>
                <a:gd name="T44" fmla="*/ 0 w 653"/>
                <a:gd name="T45" fmla="*/ 538 h 737"/>
                <a:gd name="T46" fmla="*/ 171 w 653"/>
                <a:gd name="T47" fmla="*/ 652 h 737"/>
                <a:gd name="T48" fmla="*/ 284 w 653"/>
                <a:gd name="T49" fmla="*/ 652 h 737"/>
                <a:gd name="T50" fmla="*/ 312 w 653"/>
                <a:gd name="T51" fmla="*/ 709 h 737"/>
                <a:gd name="T52" fmla="*/ 397 w 653"/>
                <a:gd name="T53" fmla="*/ 652 h 737"/>
                <a:gd name="T54" fmla="*/ 482 w 653"/>
                <a:gd name="T55" fmla="*/ 624 h 737"/>
                <a:gd name="T56" fmla="*/ 511 w 653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3" h="737">
                  <a:moveTo>
                    <a:pt x="511" y="737"/>
                  </a:moveTo>
                  <a:lnTo>
                    <a:pt x="567" y="624"/>
                  </a:lnTo>
                  <a:lnTo>
                    <a:pt x="653" y="595"/>
                  </a:lnTo>
                  <a:lnTo>
                    <a:pt x="653" y="567"/>
                  </a:lnTo>
                  <a:lnTo>
                    <a:pt x="596" y="538"/>
                  </a:lnTo>
                  <a:lnTo>
                    <a:pt x="624" y="482"/>
                  </a:lnTo>
                  <a:lnTo>
                    <a:pt x="596" y="453"/>
                  </a:lnTo>
                  <a:lnTo>
                    <a:pt x="567" y="397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454" y="198"/>
                  </a:lnTo>
                  <a:lnTo>
                    <a:pt x="454" y="142"/>
                  </a:lnTo>
                  <a:lnTo>
                    <a:pt x="426" y="85"/>
                  </a:lnTo>
                  <a:lnTo>
                    <a:pt x="341" y="85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284" y="85"/>
                  </a:lnTo>
                  <a:lnTo>
                    <a:pt x="171" y="57"/>
                  </a:lnTo>
                  <a:lnTo>
                    <a:pt x="86" y="142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538"/>
                  </a:lnTo>
                  <a:lnTo>
                    <a:pt x="171" y="652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397" y="652"/>
                  </a:lnTo>
                  <a:lnTo>
                    <a:pt x="482" y="624"/>
                  </a:lnTo>
                  <a:lnTo>
                    <a:pt x="511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>
              <a:extLst>
                <a:ext uri="{FF2B5EF4-FFF2-40B4-BE49-F238E27FC236}">
                  <a16:creationId xmlns:a16="http://schemas.microsoft.com/office/drawing/2014/main" id="{E410BB29-6080-4564-A2E4-004B69DDE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707"/>
              <a:ext cx="964" cy="822"/>
            </a:xfrm>
            <a:custGeom>
              <a:avLst/>
              <a:gdLst>
                <a:gd name="T0" fmla="*/ 964 w 964"/>
                <a:gd name="T1" fmla="*/ 822 h 822"/>
                <a:gd name="T2" fmla="*/ 936 w 964"/>
                <a:gd name="T3" fmla="*/ 681 h 822"/>
                <a:gd name="T4" fmla="*/ 907 w 964"/>
                <a:gd name="T5" fmla="*/ 652 h 822"/>
                <a:gd name="T6" fmla="*/ 964 w 964"/>
                <a:gd name="T7" fmla="*/ 511 h 822"/>
                <a:gd name="T8" fmla="*/ 964 w 964"/>
                <a:gd name="T9" fmla="*/ 341 h 822"/>
                <a:gd name="T10" fmla="*/ 907 w 964"/>
                <a:gd name="T11" fmla="*/ 284 h 822"/>
                <a:gd name="T12" fmla="*/ 879 w 964"/>
                <a:gd name="T13" fmla="*/ 312 h 822"/>
                <a:gd name="T14" fmla="*/ 794 w 964"/>
                <a:gd name="T15" fmla="*/ 284 h 822"/>
                <a:gd name="T16" fmla="*/ 680 w 964"/>
                <a:gd name="T17" fmla="*/ 227 h 822"/>
                <a:gd name="T18" fmla="*/ 680 w 964"/>
                <a:gd name="T19" fmla="*/ 199 h 822"/>
                <a:gd name="T20" fmla="*/ 652 w 964"/>
                <a:gd name="T21" fmla="*/ 114 h 822"/>
                <a:gd name="T22" fmla="*/ 567 w 964"/>
                <a:gd name="T23" fmla="*/ 85 h 822"/>
                <a:gd name="T24" fmla="*/ 567 w 964"/>
                <a:gd name="T25" fmla="*/ 0 h 822"/>
                <a:gd name="T26" fmla="*/ 454 w 964"/>
                <a:gd name="T27" fmla="*/ 85 h 822"/>
                <a:gd name="T28" fmla="*/ 425 w 964"/>
                <a:gd name="T29" fmla="*/ 312 h 822"/>
                <a:gd name="T30" fmla="*/ 198 w 964"/>
                <a:gd name="T31" fmla="*/ 397 h 822"/>
                <a:gd name="T32" fmla="*/ 170 w 964"/>
                <a:gd name="T33" fmla="*/ 454 h 822"/>
                <a:gd name="T34" fmla="*/ 85 w 964"/>
                <a:gd name="T35" fmla="*/ 482 h 822"/>
                <a:gd name="T36" fmla="*/ 57 w 964"/>
                <a:gd name="T37" fmla="*/ 567 h 822"/>
                <a:gd name="T38" fmla="*/ 113 w 964"/>
                <a:gd name="T39" fmla="*/ 624 h 822"/>
                <a:gd name="T40" fmla="*/ 57 w 964"/>
                <a:gd name="T41" fmla="*/ 681 h 822"/>
                <a:gd name="T42" fmla="*/ 57 w 964"/>
                <a:gd name="T43" fmla="*/ 737 h 822"/>
                <a:gd name="T44" fmla="*/ 0 w 964"/>
                <a:gd name="T45" fmla="*/ 766 h 822"/>
                <a:gd name="T46" fmla="*/ 85 w 964"/>
                <a:gd name="T47" fmla="*/ 794 h 822"/>
                <a:gd name="T48" fmla="*/ 113 w 964"/>
                <a:gd name="T49" fmla="*/ 766 h 822"/>
                <a:gd name="T50" fmla="*/ 198 w 964"/>
                <a:gd name="T51" fmla="*/ 794 h 822"/>
                <a:gd name="T52" fmla="*/ 255 w 964"/>
                <a:gd name="T53" fmla="*/ 737 h 822"/>
                <a:gd name="T54" fmla="*/ 454 w 964"/>
                <a:gd name="T55" fmla="*/ 737 h 822"/>
                <a:gd name="T56" fmla="*/ 510 w 964"/>
                <a:gd name="T57" fmla="*/ 681 h 822"/>
                <a:gd name="T58" fmla="*/ 567 w 964"/>
                <a:gd name="T59" fmla="*/ 652 h 822"/>
                <a:gd name="T60" fmla="*/ 624 w 964"/>
                <a:gd name="T61" fmla="*/ 596 h 822"/>
                <a:gd name="T62" fmla="*/ 680 w 964"/>
                <a:gd name="T63" fmla="*/ 624 h 822"/>
                <a:gd name="T64" fmla="*/ 737 w 964"/>
                <a:gd name="T65" fmla="*/ 766 h 822"/>
                <a:gd name="T66" fmla="*/ 765 w 964"/>
                <a:gd name="T67" fmla="*/ 794 h 822"/>
                <a:gd name="T68" fmla="*/ 822 w 964"/>
                <a:gd name="T69" fmla="*/ 766 h 822"/>
                <a:gd name="T70" fmla="*/ 964 w 964"/>
                <a:gd name="T7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22">
                  <a:moveTo>
                    <a:pt x="964" y="822"/>
                  </a:moveTo>
                  <a:lnTo>
                    <a:pt x="936" y="681"/>
                  </a:lnTo>
                  <a:lnTo>
                    <a:pt x="907" y="652"/>
                  </a:lnTo>
                  <a:lnTo>
                    <a:pt x="964" y="511"/>
                  </a:lnTo>
                  <a:lnTo>
                    <a:pt x="964" y="341"/>
                  </a:lnTo>
                  <a:lnTo>
                    <a:pt x="907" y="284"/>
                  </a:lnTo>
                  <a:lnTo>
                    <a:pt x="879" y="312"/>
                  </a:lnTo>
                  <a:lnTo>
                    <a:pt x="794" y="284"/>
                  </a:lnTo>
                  <a:lnTo>
                    <a:pt x="680" y="227"/>
                  </a:lnTo>
                  <a:lnTo>
                    <a:pt x="680" y="19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0"/>
                  </a:lnTo>
                  <a:lnTo>
                    <a:pt x="454" y="85"/>
                  </a:lnTo>
                  <a:lnTo>
                    <a:pt x="425" y="312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85" y="482"/>
                  </a:lnTo>
                  <a:lnTo>
                    <a:pt x="57" y="567"/>
                  </a:lnTo>
                  <a:lnTo>
                    <a:pt x="113" y="624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66"/>
                  </a:lnTo>
                  <a:lnTo>
                    <a:pt x="85" y="794"/>
                  </a:lnTo>
                  <a:lnTo>
                    <a:pt x="113" y="766"/>
                  </a:lnTo>
                  <a:lnTo>
                    <a:pt x="198" y="794"/>
                  </a:lnTo>
                  <a:lnTo>
                    <a:pt x="255" y="737"/>
                  </a:lnTo>
                  <a:lnTo>
                    <a:pt x="454" y="737"/>
                  </a:lnTo>
                  <a:lnTo>
                    <a:pt x="510" y="681"/>
                  </a:lnTo>
                  <a:lnTo>
                    <a:pt x="567" y="652"/>
                  </a:lnTo>
                  <a:lnTo>
                    <a:pt x="624" y="596"/>
                  </a:lnTo>
                  <a:lnTo>
                    <a:pt x="680" y="624"/>
                  </a:lnTo>
                  <a:lnTo>
                    <a:pt x="737" y="766"/>
                  </a:lnTo>
                  <a:lnTo>
                    <a:pt x="765" y="794"/>
                  </a:lnTo>
                  <a:lnTo>
                    <a:pt x="822" y="766"/>
                  </a:lnTo>
                  <a:lnTo>
                    <a:pt x="964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C5AE6951-6BC5-407C-A37C-47AF2BE6F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622"/>
              <a:ext cx="992" cy="907"/>
            </a:xfrm>
            <a:custGeom>
              <a:avLst/>
              <a:gdLst>
                <a:gd name="T0" fmla="*/ 709 w 992"/>
                <a:gd name="T1" fmla="*/ 907 h 907"/>
                <a:gd name="T2" fmla="*/ 652 w 992"/>
                <a:gd name="T3" fmla="*/ 851 h 907"/>
                <a:gd name="T4" fmla="*/ 539 w 992"/>
                <a:gd name="T5" fmla="*/ 907 h 907"/>
                <a:gd name="T6" fmla="*/ 510 w 992"/>
                <a:gd name="T7" fmla="*/ 851 h 907"/>
                <a:gd name="T8" fmla="*/ 397 w 992"/>
                <a:gd name="T9" fmla="*/ 907 h 907"/>
                <a:gd name="T10" fmla="*/ 369 w 992"/>
                <a:gd name="T11" fmla="*/ 766 h 907"/>
                <a:gd name="T12" fmla="*/ 340 w 992"/>
                <a:gd name="T13" fmla="*/ 737 h 907"/>
                <a:gd name="T14" fmla="*/ 397 w 992"/>
                <a:gd name="T15" fmla="*/ 596 h 907"/>
                <a:gd name="T16" fmla="*/ 397 w 992"/>
                <a:gd name="T17" fmla="*/ 426 h 907"/>
                <a:gd name="T18" fmla="*/ 340 w 992"/>
                <a:gd name="T19" fmla="*/ 369 h 907"/>
                <a:gd name="T20" fmla="*/ 312 w 992"/>
                <a:gd name="T21" fmla="*/ 397 h 907"/>
                <a:gd name="T22" fmla="*/ 227 w 992"/>
                <a:gd name="T23" fmla="*/ 369 h 907"/>
                <a:gd name="T24" fmla="*/ 113 w 992"/>
                <a:gd name="T25" fmla="*/ 312 h 907"/>
                <a:gd name="T26" fmla="*/ 113 w 992"/>
                <a:gd name="T27" fmla="*/ 284 h 907"/>
                <a:gd name="T28" fmla="*/ 85 w 992"/>
                <a:gd name="T29" fmla="*/ 199 h 907"/>
                <a:gd name="T30" fmla="*/ 0 w 992"/>
                <a:gd name="T31" fmla="*/ 170 h 907"/>
                <a:gd name="T32" fmla="*/ 0 w 992"/>
                <a:gd name="T33" fmla="*/ 85 h 907"/>
                <a:gd name="T34" fmla="*/ 57 w 992"/>
                <a:gd name="T35" fmla="*/ 0 h 907"/>
                <a:gd name="T36" fmla="*/ 170 w 992"/>
                <a:gd name="T37" fmla="*/ 0 h 907"/>
                <a:gd name="T38" fmla="*/ 312 w 992"/>
                <a:gd name="T39" fmla="*/ 85 h 907"/>
                <a:gd name="T40" fmla="*/ 340 w 992"/>
                <a:gd name="T41" fmla="*/ 142 h 907"/>
                <a:gd name="T42" fmla="*/ 482 w 992"/>
                <a:gd name="T43" fmla="*/ 199 h 907"/>
                <a:gd name="T44" fmla="*/ 482 w 992"/>
                <a:gd name="T45" fmla="*/ 255 h 907"/>
                <a:gd name="T46" fmla="*/ 652 w 992"/>
                <a:gd name="T47" fmla="*/ 340 h 907"/>
                <a:gd name="T48" fmla="*/ 737 w 992"/>
                <a:gd name="T49" fmla="*/ 340 h 907"/>
                <a:gd name="T50" fmla="*/ 737 w 992"/>
                <a:gd name="T51" fmla="*/ 369 h 907"/>
                <a:gd name="T52" fmla="*/ 765 w 992"/>
                <a:gd name="T53" fmla="*/ 369 h 907"/>
                <a:gd name="T54" fmla="*/ 879 w 992"/>
                <a:gd name="T55" fmla="*/ 397 h 907"/>
                <a:gd name="T56" fmla="*/ 992 w 992"/>
                <a:gd name="T57" fmla="*/ 426 h 907"/>
                <a:gd name="T58" fmla="*/ 964 w 992"/>
                <a:gd name="T59" fmla="*/ 539 h 907"/>
                <a:gd name="T60" fmla="*/ 709 w 992"/>
                <a:gd name="T6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92" h="907">
                  <a:moveTo>
                    <a:pt x="709" y="907"/>
                  </a:moveTo>
                  <a:lnTo>
                    <a:pt x="652" y="851"/>
                  </a:lnTo>
                  <a:lnTo>
                    <a:pt x="539" y="907"/>
                  </a:lnTo>
                  <a:lnTo>
                    <a:pt x="510" y="851"/>
                  </a:lnTo>
                  <a:lnTo>
                    <a:pt x="397" y="907"/>
                  </a:lnTo>
                  <a:lnTo>
                    <a:pt x="369" y="766"/>
                  </a:lnTo>
                  <a:lnTo>
                    <a:pt x="340" y="737"/>
                  </a:lnTo>
                  <a:lnTo>
                    <a:pt x="397" y="596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97"/>
                  </a:lnTo>
                  <a:lnTo>
                    <a:pt x="227" y="369"/>
                  </a:lnTo>
                  <a:lnTo>
                    <a:pt x="113" y="312"/>
                  </a:lnTo>
                  <a:lnTo>
                    <a:pt x="113" y="284"/>
                  </a:lnTo>
                  <a:lnTo>
                    <a:pt x="85" y="199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312" y="85"/>
                  </a:lnTo>
                  <a:lnTo>
                    <a:pt x="340" y="142"/>
                  </a:lnTo>
                  <a:lnTo>
                    <a:pt x="482" y="199"/>
                  </a:lnTo>
                  <a:lnTo>
                    <a:pt x="482" y="255"/>
                  </a:lnTo>
                  <a:lnTo>
                    <a:pt x="652" y="340"/>
                  </a:lnTo>
                  <a:lnTo>
                    <a:pt x="737" y="340"/>
                  </a:lnTo>
                  <a:lnTo>
                    <a:pt x="737" y="369"/>
                  </a:lnTo>
                  <a:lnTo>
                    <a:pt x="765" y="369"/>
                  </a:lnTo>
                  <a:lnTo>
                    <a:pt x="879" y="397"/>
                  </a:lnTo>
                  <a:lnTo>
                    <a:pt x="992" y="426"/>
                  </a:lnTo>
                  <a:lnTo>
                    <a:pt x="964" y="539"/>
                  </a:lnTo>
                  <a:lnTo>
                    <a:pt x="709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5" name="Freeform 295">
              <a:extLst>
                <a:ext uri="{FF2B5EF4-FFF2-40B4-BE49-F238E27FC236}">
                  <a16:creationId xmlns:a16="http://schemas.microsoft.com/office/drawing/2014/main" id="{111D346D-AB99-4A6B-9650-5036F1D1C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197"/>
              <a:ext cx="1077" cy="851"/>
            </a:xfrm>
            <a:custGeom>
              <a:avLst/>
              <a:gdLst>
                <a:gd name="T0" fmla="*/ 935 w 1077"/>
                <a:gd name="T1" fmla="*/ 851 h 851"/>
                <a:gd name="T2" fmla="*/ 708 w 1077"/>
                <a:gd name="T3" fmla="*/ 794 h 851"/>
                <a:gd name="T4" fmla="*/ 680 w 1077"/>
                <a:gd name="T5" fmla="*/ 794 h 851"/>
                <a:gd name="T6" fmla="*/ 680 w 1077"/>
                <a:gd name="T7" fmla="*/ 765 h 851"/>
                <a:gd name="T8" fmla="*/ 595 w 1077"/>
                <a:gd name="T9" fmla="*/ 765 h 851"/>
                <a:gd name="T10" fmla="*/ 425 w 1077"/>
                <a:gd name="T11" fmla="*/ 680 h 851"/>
                <a:gd name="T12" fmla="*/ 425 w 1077"/>
                <a:gd name="T13" fmla="*/ 624 h 851"/>
                <a:gd name="T14" fmla="*/ 283 w 1077"/>
                <a:gd name="T15" fmla="*/ 567 h 851"/>
                <a:gd name="T16" fmla="*/ 255 w 1077"/>
                <a:gd name="T17" fmla="*/ 510 h 851"/>
                <a:gd name="T18" fmla="*/ 113 w 1077"/>
                <a:gd name="T19" fmla="*/ 425 h 851"/>
                <a:gd name="T20" fmla="*/ 0 w 1077"/>
                <a:gd name="T21" fmla="*/ 425 h 851"/>
                <a:gd name="T22" fmla="*/ 28 w 1077"/>
                <a:gd name="T23" fmla="*/ 340 h 851"/>
                <a:gd name="T24" fmla="*/ 141 w 1077"/>
                <a:gd name="T25" fmla="*/ 340 h 851"/>
                <a:gd name="T26" fmla="*/ 198 w 1077"/>
                <a:gd name="T27" fmla="*/ 397 h 851"/>
                <a:gd name="T28" fmla="*/ 397 w 1077"/>
                <a:gd name="T29" fmla="*/ 369 h 851"/>
                <a:gd name="T30" fmla="*/ 453 w 1077"/>
                <a:gd name="T31" fmla="*/ 340 h 851"/>
                <a:gd name="T32" fmla="*/ 538 w 1077"/>
                <a:gd name="T33" fmla="*/ 340 h 851"/>
                <a:gd name="T34" fmla="*/ 482 w 1077"/>
                <a:gd name="T35" fmla="*/ 255 h 851"/>
                <a:gd name="T36" fmla="*/ 567 w 1077"/>
                <a:gd name="T37" fmla="*/ 255 h 851"/>
                <a:gd name="T38" fmla="*/ 595 w 1077"/>
                <a:gd name="T39" fmla="*/ 227 h 851"/>
                <a:gd name="T40" fmla="*/ 595 w 1077"/>
                <a:gd name="T41" fmla="*/ 170 h 851"/>
                <a:gd name="T42" fmla="*/ 482 w 1077"/>
                <a:gd name="T43" fmla="*/ 142 h 851"/>
                <a:gd name="T44" fmla="*/ 538 w 1077"/>
                <a:gd name="T45" fmla="*/ 57 h 851"/>
                <a:gd name="T46" fmla="*/ 538 w 1077"/>
                <a:gd name="T47" fmla="*/ 0 h 851"/>
                <a:gd name="T48" fmla="*/ 623 w 1077"/>
                <a:gd name="T49" fmla="*/ 0 h 851"/>
                <a:gd name="T50" fmla="*/ 652 w 1077"/>
                <a:gd name="T51" fmla="*/ 57 h 851"/>
                <a:gd name="T52" fmla="*/ 765 w 1077"/>
                <a:gd name="T53" fmla="*/ 85 h 851"/>
                <a:gd name="T54" fmla="*/ 879 w 1077"/>
                <a:gd name="T55" fmla="*/ 85 h 851"/>
                <a:gd name="T56" fmla="*/ 935 w 1077"/>
                <a:gd name="T57" fmla="*/ 113 h 851"/>
                <a:gd name="T58" fmla="*/ 964 w 1077"/>
                <a:gd name="T59" fmla="*/ 198 h 851"/>
                <a:gd name="T60" fmla="*/ 1020 w 1077"/>
                <a:gd name="T61" fmla="*/ 198 h 851"/>
                <a:gd name="T62" fmla="*/ 992 w 1077"/>
                <a:gd name="T63" fmla="*/ 255 h 851"/>
                <a:gd name="T64" fmla="*/ 1049 w 1077"/>
                <a:gd name="T65" fmla="*/ 284 h 851"/>
                <a:gd name="T66" fmla="*/ 1077 w 1077"/>
                <a:gd name="T67" fmla="*/ 255 h 851"/>
                <a:gd name="T68" fmla="*/ 1077 w 1077"/>
                <a:gd name="T69" fmla="*/ 312 h 851"/>
                <a:gd name="T70" fmla="*/ 1049 w 1077"/>
                <a:gd name="T71" fmla="*/ 397 h 851"/>
                <a:gd name="T72" fmla="*/ 1077 w 1077"/>
                <a:gd name="T73" fmla="*/ 425 h 851"/>
                <a:gd name="T74" fmla="*/ 1049 w 1077"/>
                <a:gd name="T75" fmla="*/ 482 h 851"/>
                <a:gd name="T76" fmla="*/ 992 w 1077"/>
                <a:gd name="T77" fmla="*/ 482 h 851"/>
                <a:gd name="T78" fmla="*/ 907 w 1077"/>
                <a:gd name="T79" fmla="*/ 595 h 851"/>
                <a:gd name="T80" fmla="*/ 907 w 1077"/>
                <a:gd name="T81" fmla="*/ 652 h 851"/>
                <a:gd name="T82" fmla="*/ 964 w 1077"/>
                <a:gd name="T83" fmla="*/ 595 h 851"/>
                <a:gd name="T84" fmla="*/ 1077 w 1077"/>
                <a:gd name="T85" fmla="*/ 624 h 851"/>
                <a:gd name="T86" fmla="*/ 1049 w 1077"/>
                <a:gd name="T87" fmla="*/ 680 h 851"/>
                <a:gd name="T88" fmla="*/ 964 w 1077"/>
                <a:gd name="T89" fmla="*/ 680 h 851"/>
                <a:gd name="T90" fmla="*/ 964 w 1077"/>
                <a:gd name="T91" fmla="*/ 794 h 851"/>
                <a:gd name="T92" fmla="*/ 935 w 1077"/>
                <a:gd name="T93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851">
                  <a:moveTo>
                    <a:pt x="935" y="851"/>
                  </a:moveTo>
                  <a:lnTo>
                    <a:pt x="708" y="794"/>
                  </a:lnTo>
                  <a:lnTo>
                    <a:pt x="680" y="794"/>
                  </a:lnTo>
                  <a:lnTo>
                    <a:pt x="680" y="765"/>
                  </a:lnTo>
                  <a:lnTo>
                    <a:pt x="595" y="765"/>
                  </a:lnTo>
                  <a:lnTo>
                    <a:pt x="425" y="680"/>
                  </a:lnTo>
                  <a:lnTo>
                    <a:pt x="425" y="624"/>
                  </a:lnTo>
                  <a:lnTo>
                    <a:pt x="283" y="567"/>
                  </a:lnTo>
                  <a:lnTo>
                    <a:pt x="255" y="510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28" y="340"/>
                  </a:lnTo>
                  <a:lnTo>
                    <a:pt x="141" y="340"/>
                  </a:lnTo>
                  <a:lnTo>
                    <a:pt x="198" y="397"/>
                  </a:lnTo>
                  <a:lnTo>
                    <a:pt x="397" y="369"/>
                  </a:lnTo>
                  <a:lnTo>
                    <a:pt x="453" y="340"/>
                  </a:lnTo>
                  <a:lnTo>
                    <a:pt x="538" y="340"/>
                  </a:lnTo>
                  <a:lnTo>
                    <a:pt x="482" y="255"/>
                  </a:lnTo>
                  <a:lnTo>
                    <a:pt x="567" y="255"/>
                  </a:lnTo>
                  <a:lnTo>
                    <a:pt x="595" y="227"/>
                  </a:lnTo>
                  <a:lnTo>
                    <a:pt x="595" y="170"/>
                  </a:lnTo>
                  <a:lnTo>
                    <a:pt x="482" y="142"/>
                  </a:lnTo>
                  <a:lnTo>
                    <a:pt x="538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52" y="57"/>
                  </a:lnTo>
                  <a:lnTo>
                    <a:pt x="765" y="85"/>
                  </a:lnTo>
                  <a:lnTo>
                    <a:pt x="879" y="85"/>
                  </a:lnTo>
                  <a:lnTo>
                    <a:pt x="935" y="113"/>
                  </a:lnTo>
                  <a:lnTo>
                    <a:pt x="964" y="198"/>
                  </a:lnTo>
                  <a:lnTo>
                    <a:pt x="1020" y="198"/>
                  </a:lnTo>
                  <a:lnTo>
                    <a:pt x="992" y="255"/>
                  </a:lnTo>
                  <a:lnTo>
                    <a:pt x="1049" y="284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1049" y="397"/>
                  </a:lnTo>
                  <a:lnTo>
                    <a:pt x="1077" y="425"/>
                  </a:lnTo>
                  <a:lnTo>
                    <a:pt x="1049" y="482"/>
                  </a:lnTo>
                  <a:lnTo>
                    <a:pt x="992" y="482"/>
                  </a:lnTo>
                  <a:lnTo>
                    <a:pt x="907" y="59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1077" y="624"/>
                  </a:lnTo>
                  <a:lnTo>
                    <a:pt x="1049" y="680"/>
                  </a:lnTo>
                  <a:lnTo>
                    <a:pt x="964" y="680"/>
                  </a:lnTo>
                  <a:lnTo>
                    <a:pt x="964" y="794"/>
                  </a:lnTo>
                  <a:lnTo>
                    <a:pt x="935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6" name="Freeform 296">
              <a:extLst>
                <a:ext uri="{FF2B5EF4-FFF2-40B4-BE49-F238E27FC236}">
                  <a16:creationId xmlns:a16="http://schemas.microsoft.com/office/drawing/2014/main" id="{A878BAA9-37F3-4E51-9821-57C0922B9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1282"/>
              <a:ext cx="170" cy="113"/>
            </a:xfrm>
            <a:custGeom>
              <a:avLst/>
              <a:gdLst>
                <a:gd name="T0" fmla="*/ 0 w 170"/>
                <a:gd name="T1" fmla="*/ 28 h 113"/>
                <a:gd name="T2" fmla="*/ 29 w 170"/>
                <a:gd name="T3" fmla="*/ 113 h 113"/>
                <a:gd name="T4" fmla="*/ 85 w 170"/>
                <a:gd name="T5" fmla="*/ 113 h 113"/>
                <a:gd name="T6" fmla="*/ 142 w 170"/>
                <a:gd name="T7" fmla="*/ 113 h 113"/>
                <a:gd name="T8" fmla="*/ 170 w 170"/>
                <a:gd name="T9" fmla="*/ 57 h 113"/>
                <a:gd name="T10" fmla="*/ 170 w 170"/>
                <a:gd name="T11" fmla="*/ 28 h 113"/>
                <a:gd name="T12" fmla="*/ 114 w 170"/>
                <a:gd name="T13" fmla="*/ 0 h 113"/>
                <a:gd name="T14" fmla="*/ 85 w 170"/>
                <a:gd name="T15" fmla="*/ 28 h 113"/>
                <a:gd name="T16" fmla="*/ 29 w 170"/>
                <a:gd name="T17" fmla="*/ 28 h 113"/>
                <a:gd name="T18" fmla="*/ 0 w 170"/>
                <a:gd name="T1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13">
                  <a:moveTo>
                    <a:pt x="0" y="28"/>
                  </a:moveTo>
                  <a:lnTo>
                    <a:pt x="29" y="113"/>
                  </a:lnTo>
                  <a:lnTo>
                    <a:pt x="85" y="113"/>
                  </a:lnTo>
                  <a:lnTo>
                    <a:pt x="142" y="113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>
              <a:extLst>
                <a:ext uri="{FF2B5EF4-FFF2-40B4-BE49-F238E27FC236}">
                  <a16:creationId xmlns:a16="http://schemas.microsoft.com/office/drawing/2014/main" id="{261E6246-947B-4D6A-BF81-FA089295C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1339"/>
              <a:ext cx="227" cy="198"/>
            </a:xfrm>
            <a:custGeom>
              <a:avLst/>
              <a:gdLst>
                <a:gd name="T0" fmla="*/ 85 w 227"/>
                <a:gd name="T1" fmla="*/ 170 h 198"/>
                <a:gd name="T2" fmla="*/ 85 w 227"/>
                <a:gd name="T3" fmla="*/ 113 h 198"/>
                <a:gd name="T4" fmla="*/ 57 w 227"/>
                <a:gd name="T5" fmla="*/ 142 h 198"/>
                <a:gd name="T6" fmla="*/ 0 w 227"/>
                <a:gd name="T7" fmla="*/ 113 h 198"/>
                <a:gd name="T8" fmla="*/ 28 w 227"/>
                <a:gd name="T9" fmla="*/ 56 h 198"/>
                <a:gd name="T10" fmla="*/ 85 w 227"/>
                <a:gd name="T11" fmla="*/ 56 h 198"/>
                <a:gd name="T12" fmla="*/ 113 w 227"/>
                <a:gd name="T13" fmla="*/ 0 h 198"/>
                <a:gd name="T14" fmla="*/ 198 w 227"/>
                <a:gd name="T15" fmla="*/ 85 h 198"/>
                <a:gd name="T16" fmla="*/ 227 w 227"/>
                <a:gd name="T17" fmla="*/ 170 h 198"/>
                <a:gd name="T18" fmla="*/ 142 w 227"/>
                <a:gd name="T19" fmla="*/ 198 h 198"/>
                <a:gd name="T20" fmla="*/ 113 w 227"/>
                <a:gd name="T21" fmla="*/ 142 h 198"/>
                <a:gd name="T22" fmla="*/ 85 w 227"/>
                <a:gd name="T23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98">
                  <a:moveTo>
                    <a:pt x="85" y="170"/>
                  </a:moveTo>
                  <a:lnTo>
                    <a:pt x="85" y="113"/>
                  </a:lnTo>
                  <a:lnTo>
                    <a:pt x="57" y="142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85"/>
                  </a:lnTo>
                  <a:lnTo>
                    <a:pt x="227" y="170"/>
                  </a:lnTo>
                  <a:lnTo>
                    <a:pt x="142" y="198"/>
                  </a:lnTo>
                  <a:lnTo>
                    <a:pt x="113" y="142"/>
                  </a:lnTo>
                  <a:lnTo>
                    <a:pt x="85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8" name="Freeform 298">
              <a:extLst>
                <a:ext uri="{FF2B5EF4-FFF2-40B4-BE49-F238E27FC236}">
                  <a16:creationId xmlns:a16="http://schemas.microsoft.com/office/drawing/2014/main" id="{FBEE0D27-F2E4-4EDF-B817-D2DAC7C64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055"/>
              <a:ext cx="595" cy="539"/>
            </a:xfrm>
            <a:custGeom>
              <a:avLst/>
              <a:gdLst>
                <a:gd name="T0" fmla="*/ 28 w 595"/>
                <a:gd name="T1" fmla="*/ 482 h 539"/>
                <a:gd name="T2" fmla="*/ 141 w 595"/>
                <a:gd name="T3" fmla="*/ 482 h 539"/>
                <a:gd name="T4" fmla="*/ 198 w 595"/>
                <a:gd name="T5" fmla="*/ 539 h 539"/>
                <a:gd name="T6" fmla="*/ 397 w 595"/>
                <a:gd name="T7" fmla="*/ 511 h 539"/>
                <a:gd name="T8" fmla="*/ 453 w 595"/>
                <a:gd name="T9" fmla="*/ 482 h 539"/>
                <a:gd name="T10" fmla="*/ 538 w 595"/>
                <a:gd name="T11" fmla="*/ 482 h 539"/>
                <a:gd name="T12" fmla="*/ 482 w 595"/>
                <a:gd name="T13" fmla="*/ 397 h 539"/>
                <a:gd name="T14" fmla="*/ 567 w 595"/>
                <a:gd name="T15" fmla="*/ 397 h 539"/>
                <a:gd name="T16" fmla="*/ 595 w 595"/>
                <a:gd name="T17" fmla="*/ 369 h 539"/>
                <a:gd name="T18" fmla="*/ 595 w 595"/>
                <a:gd name="T19" fmla="*/ 312 h 539"/>
                <a:gd name="T20" fmla="*/ 482 w 595"/>
                <a:gd name="T21" fmla="*/ 284 h 539"/>
                <a:gd name="T22" fmla="*/ 538 w 595"/>
                <a:gd name="T23" fmla="*/ 199 h 539"/>
                <a:gd name="T24" fmla="*/ 538 w 595"/>
                <a:gd name="T25" fmla="*/ 142 h 539"/>
                <a:gd name="T26" fmla="*/ 482 w 595"/>
                <a:gd name="T27" fmla="*/ 114 h 539"/>
                <a:gd name="T28" fmla="*/ 482 w 595"/>
                <a:gd name="T29" fmla="*/ 85 h 539"/>
                <a:gd name="T30" fmla="*/ 425 w 595"/>
                <a:gd name="T31" fmla="*/ 29 h 539"/>
                <a:gd name="T32" fmla="*/ 283 w 595"/>
                <a:gd name="T33" fmla="*/ 0 h 539"/>
                <a:gd name="T34" fmla="*/ 198 w 595"/>
                <a:gd name="T35" fmla="*/ 29 h 539"/>
                <a:gd name="T36" fmla="*/ 170 w 595"/>
                <a:gd name="T37" fmla="*/ 57 h 539"/>
                <a:gd name="T38" fmla="*/ 113 w 595"/>
                <a:gd name="T39" fmla="*/ 29 h 539"/>
                <a:gd name="T40" fmla="*/ 85 w 595"/>
                <a:gd name="T41" fmla="*/ 57 h 539"/>
                <a:gd name="T42" fmla="*/ 113 w 595"/>
                <a:gd name="T43" fmla="*/ 142 h 539"/>
                <a:gd name="T44" fmla="*/ 0 w 595"/>
                <a:gd name="T45" fmla="*/ 255 h 539"/>
                <a:gd name="T46" fmla="*/ 28 w 595"/>
                <a:gd name="T47" fmla="*/ 369 h 539"/>
                <a:gd name="T48" fmla="*/ 28 w 595"/>
                <a:gd name="T49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539">
                  <a:moveTo>
                    <a:pt x="28" y="482"/>
                  </a:moveTo>
                  <a:lnTo>
                    <a:pt x="141" y="482"/>
                  </a:lnTo>
                  <a:lnTo>
                    <a:pt x="198" y="539"/>
                  </a:lnTo>
                  <a:lnTo>
                    <a:pt x="397" y="511"/>
                  </a:lnTo>
                  <a:lnTo>
                    <a:pt x="453" y="482"/>
                  </a:lnTo>
                  <a:lnTo>
                    <a:pt x="538" y="482"/>
                  </a:lnTo>
                  <a:lnTo>
                    <a:pt x="482" y="397"/>
                  </a:lnTo>
                  <a:lnTo>
                    <a:pt x="567" y="397"/>
                  </a:lnTo>
                  <a:lnTo>
                    <a:pt x="595" y="369"/>
                  </a:lnTo>
                  <a:lnTo>
                    <a:pt x="595" y="312"/>
                  </a:lnTo>
                  <a:lnTo>
                    <a:pt x="482" y="284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482" y="114"/>
                  </a:lnTo>
                  <a:lnTo>
                    <a:pt x="482" y="85"/>
                  </a:lnTo>
                  <a:lnTo>
                    <a:pt x="425" y="29"/>
                  </a:lnTo>
                  <a:lnTo>
                    <a:pt x="283" y="0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113" y="29"/>
                  </a:lnTo>
                  <a:lnTo>
                    <a:pt x="85" y="57"/>
                  </a:lnTo>
                  <a:lnTo>
                    <a:pt x="113" y="142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28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9" name="Freeform 299">
              <a:extLst>
                <a:ext uri="{FF2B5EF4-FFF2-40B4-BE49-F238E27FC236}">
                  <a16:creationId xmlns:a16="http://schemas.microsoft.com/office/drawing/2014/main" id="{C696FA9B-E023-41BD-A48C-AA187E003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" y="630"/>
              <a:ext cx="708" cy="794"/>
            </a:xfrm>
            <a:custGeom>
              <a:avLst/>
              <a:gdLst>
                <a:gd name="T0" fmla="*/ 113 w 708"/>
                <a:gd name="T1" fmla="*/ 652 h 794"/>
                <a:gd name="T2" fmla="*/ 170 w 708"/>
                <a:gd name="T3" fmla="*/ 595 h 794"/>
                <a:gd name="T4" fmla="*/ 141 w 708"/>
                <a:gd name="T5" fmla="*/ 567 h 794"/>
                <a:gd name="T6" fmla="*/ 170 w 708"/>
                <a:gd name="T7" fmla="*/ 539 h 794"/>
                <a:gd name="T8" fmla="*/ 141 w 708"/>
                <a:gd name="T9" fmla="*/ 482 h 794"/>
                <a:gd name="T10" fmla="*/ 170 w 708"/>
                <a:gd name="T11" fmla="*/ 482 h 794"/>
                <a:gd name="T12" fmla="*/ 198 w 708"/>
                <a:gd name="T13" fmla="*/ 425 h 794"/>
                <a:gd name="T14" fmla="*/ 141 w 708"/>
                <a:gd name="T15" fmla="*/ 397 h 794"/>
                <a:gd name="T16" fmla="*/ 141 w 708"/>
                <a:gd name="T17" fmla="*/ 340 h 794"/>
                <a:gd name="T18" fmla="*/ 113 w 708"/>
                <a:gd name="T19" fmla="*/ 312 h 794"/>
                <a:gd name="T20" fmla="*/ 56 w 708"/>
                <a:gd name="T21" fmla="*/ 255 h 794"/>
                <a:gd name="T22" fmla="*/ 0 w 708"/>
                <a:gd name="T23" fmla="*/ 170 h 794"/>
                <a:gd name="T24" fmla="*/ 28 w 708"/>
                <a:gd name="T25" fmla="*/ 85 h 794"/>
                <a:gd name="T26" fmla="*/ 0 w 708"/>
                <a:gd name="T27" fmla="*/ 28 h 794"/>
                <a:gd name="T28" fmla="*/ 113 w 708"/>
                <a:gd name="T29" fmla="*/ 0 h 794"/>
                <a:gd name="T30" fmla="*/ 170 w 708"/>
                <a:gd name="T31" fmla="*/ 113 h 794"/>
                <a:gd name="T32" fmla="*/ 283 w 708"/>
                <a:gd name="T33" fmla="*/ 142 h 794"/>
                <a:gd name="T34" fmla="*/ 312 w 708"/>
                <a:gd name="T35" fmla="*/ 85 h 794"/>
                <a:gd name="T36" fmla="*/ 368 w 708"/>
                <a:gd name="T37" fmla="*/ 113 h 794"/>
                <a:gd name="T38" fmla="*/ 425 w 708"/>
                <a:gd name="T39" fmla="*/ 227 h 794"/>
                <a:gd name="T40" fmla="*/ 538 w 708"/>
                <a:gd name="T41" fmla="*/ 284 h 794"/>
                <a:gd name="T42" fmla="*/ 623 w 708"/>
                <a:gd name="T43" fmla="*/ 397 h 794"/>
                <a:gd name="T44" fmla="*/ 623 w 708"/>
                <a:gd name="T45" fmla="*/ 567 h 794"/>
                <a:gd name="T46" fmla="*/ 708 w 708"/>
                <a:gd name="T47" fmla="*/ 709 h 794"/>
                <a:gd name="T48" fmla="*/ 708 w 708"/>
                <a:gd name="T49" fmla="*/ 765 h 794"/>
                <a:gd name="T50" fmla="*/ 652 w 708"/>
                <a:gd name="T51" fmla="*/ 794 h 794"/>
                <a:gd name="T52" fmla="*/ 623 w 708"/>
                <a:gd name="T53" fmla="*/ 737 h 794"/>
                <a:gd name="T54" fmla="*/ 538 w 708"/>
                <a:gd name="T55" fmla="*/ 794 h 794"/>
                <a:gd name="T56" fmla="*/ 453 w 708"/>
                <a:gd name="T57" fmla="*/ 709 h 794"/>
                <a:gd name="T58" fmla="*/ 453 w 708"/>
                <a:gd name="T59" fmla="*/ 680 h 794"/>
                <a:gd name="T60" fmla="*/ 397 w 708"/>
                <a:gd name="T61" fmla="*/ 652 h 794"/>
                <a:gd name="T62" fmla="*/ 368 w 708"/>
                <a:gd name="T63" fmla="*/ 680 h 794"/>
                <a:gd name="T64" fmla="*/ 283 w 708"/>
                <a:gd name="T65" fmla="*/ 680 h 794"/>
                <a:gd name="T66" fmla="*/ 227 w 708"/>
                <a:gd name="T67" fmla="*/ 652 h 794"/>
                <a:gd name="T68" fmla="*/ 113 w 708"/>
                <a:gd name="T69" fmla="*/ 65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94">
                  <a:moveTo>
                    <a:pt x="113" y="652"/>
                  </a:moveTo>
                  <a:lnTo>
                    <a:pt x="170" y="595"/>
                  </a:lnTo>
                  <a:lnTo>
                    <a:pt x="141" y="56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70" y="482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41" y="340"/>
                  </a:lnTo>
                  <a:lnTo>
                    <a:pt x="113" y="312"/>
                  </a:lnTo>
                  <a:lnTo>
                    <a:pt x="56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113"/>
                  </a:lnTo>
                  <a:lnTo>
                    <a:pt x="425" y="227"/>
                  </a:lnTo>
                  <a:lnTo>
                    <a:pt x="538" y="284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708" y="709"/>
                  </a:lnTo>
                  <a:lnTo>
                    <a:pt x="708" y="765"/>
                  </a:lnTo>
                  <a:lnTo>
                    <a:pt x="652" y="794"/>
                  </a:lnTo>
                  <a:lnTo>
                    <a:pt x="623" y="737"/>
                  </a:lnTo>
                  <a:lnTo>
                    <a:pt x="538" y="794"/>
                  </a:lnTo>
                  <a:lnTo>
                    <a:pt x="453" y="709"/>
                  </a:lnTo>
                  <a:lnTo>
                    <a:pt x="453" y="680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113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0" name="Freeform 300">
              <a:extLst>
                <a:ext uri="{FF2B5EF4-FFF2-40B4-BE49-F238E27FC236}">
                  <a16:creationId xmlns:a16="http://schemas.microsoft.com/office/drawing/2014/main" id="{353FC29C-DE41-47B0-83CF-18A670606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85 w 227"/>
                <a:gd name="T5" fmla="*/ 312 h 397"/>
                <a:gd name="T6" fmla="*/ 114 w 227"/>
                <a:gd name="T7" fmla="*/ 312 h 397"/>
                <a:gd name="T8" fmla="*/ 171 w 227"/>
                <a:gd name="T9" fmla="*/ 397 h 397"/>
                <a:gd name="T10" fmla="*/ 227 w 227"/>
                <a:gd name="T11" fmla="*/ 397 h 397"/>
                <a:gd name="T12" fmla="*/ 85 w 227"/>
                <a:gd name="T13" fmla="*/ 85 h 397"/>
                <a:gd name="T14" fmla="*/ 0 w 227"/>
                <a:gd name="T1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85" y="312"/>
                  </a:lnTo>
                  <a:lnTo>
                    <a:pt x="114" y="312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1" name="Freeform 301">
              <a:extLst>
                <a:ext uri="{FF2B5EF4-FFF2-40B4-BE49-F238E27FC236}">
                  <a16:creationId xmlns:a16="http://schemas.microsoft.com/office/drawing/2014/main" id="{75888415-CC3E-4F30-93BD-D5E3AEF40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970"/>
              <a:ext cx="227" cy="312"/>
            </a:xfrm>
            <a:custGeom>
              <a:avLst/>
              <a:gdLst>
                <a:gd name="T0" fmla="*/ 170 w 227"/>
                <a:gd name="T1" fmla="*/ 0 h 312"/>
                <a:gd name="T2" fmla="*/ 114 w 227"/>
                <a:gd name="T3" fmla="*/ 0 h 312"/>
                <a:gd name="T4" fmla="*/ 29 w 227"/>
                <a:gd name="T5" fmla="*/ 114 h 312"/>
                <a:gd name="T6" fmla="*/ 0 w 227"/>
                <a:gd name="T7" fmla="*/ 142 h 312"/>
                <a:gd name="T8" fmla="*/ 0 w 227"/>
                <a:gd name="T9" fmla="*/ 227 h 312"/>
                <a:gd name="T10" fmla="*/ 29 w 227"/>
                <a:gd name="T11" fmla="*/ 284 h 312"/>
                <a:gd name="T12" fmla="*/ 142 w 227"/>
                <a:gd name="T13" fmla="*/ 312 h 312"/>
                <a:gd name="T14" fmla="*/ 199 w 227"/>
                <a:gd name="T15" fmla="*/ 255 h 312"/>
                <a:gd name="T16" fmla="*/ 170 w 227"/>
                <a:gd name="T17" fmla="*/ 227 h 312"/>
                <a:gd name="T18" fmla="*/ 199 w 227"/>
                <a:gd name="T19" fmla="*/ 199 h 312"/>
                <a:gd name="T20" fmla="*/ 170 w 227"/>
                <a:gd name="T21" fmla="*/ 142 h 312"/>
                <a:gd name="T22" fmla="*/ 199 w 227"/>
                <a:gd name="T23" fmla="*/ 142 h 312"/>
                <a:gd name="T24" fmla="*/ 227 w 227"/>
                <a:gd name="T25" fmla="*/ 85 h 312"/>
                <a:gd name="T26" fmla="*/ 170 w 227"/>
                <a:gd name="T27" fmla="*/ 57 h 312"/>
                <a:gd name="T28" fmla="*/ 170 w 227"/>
                <a:gd name="T2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12">
                  <a:moveTo>
                    <a:pt x="170" y="0"/>
                  </a:moveTo>
                  <a:lnTo>
                    <a:pt x="114" y="0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29" y="284"/>
                  </a:lnTo>
                  <a:lnTo>
                    <a:pt x="142" y="312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199" y="199"/>
                  </a:lnTo>
                  <a:lnTo>
                    <a:pt x="170" y="142"/>
                  </a:lnTo>
                  <a:lnTo>
                    <a:pt x="199" y="142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3" name="Freeform 303">
              <a:extLst>
                <a:ext uri="{FF2B5EF4-FFF2-40B4-BE49-F238E27FC236}">
                  <a16:creationId xmlns:a16="http://schemas.microsoft.com/office/drawing/2014/main" id="{820DF2A2-D590-4C97-B104-33E3AAC60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233"/>
              <a:ext cx="822" cy="964"/>
            </a:xfrm>
            <a:custGeom>
              <a:avLst/>
              <a:gdLst>
                <a:gd name="T0" fmla="*/ 142 w 822"/>
                <a:gd name="T1" fmla="*/ 851 h 964"/>
                <a:gd name="T2" fmla="*/ 199 w 822"/>
                <a:gd name="T3" fmla="*/ 879 h 964"/>
                <a:gd name="T4" fmla="*/ 227 w 822"/>
                <a:gd name="T5" fmla="*/ 851 h 964"/>
                <a:gd name="T6" fmla="*/ 312 w 822"/>
                <a:gd name="T7" fmla="*/ 822 h 964"/>
                <a:gd name="T8" fmla="*/ 454 w 822"/>
                <a:gd name="T9" fmla="*/ 851 h 964"/>
                <a:gd name="T10" fmla="*/ 511 w 822"/>
                <a:gd name="T11" fmla="*/ 907 h 964"/>
                <a:gd name="T12" fmla="*/ 511 w 822"/>
                <a:gd name="T13" fmla="*/ 936 h 964"/>
                <a:gd name="T14" fmla="*/ 567 w 822"/>
                <a:gd name="T15" fmla="*/ 964 h 964"/>
                <a:gd name="T16" fmla="*/ 652 w 822"/>
                <a:gd name="T17" fmla="*/ 964 h 964"/>
                <a:gd name="T18" fmla="*/ 652 w 822"/>
                <a:gd name="T19" fmla="*/ 879 h 964"/>
                <a:gd name="T20" fmla="*/ 766 w 822"/>
                <a:gd name="T21" fmla="*/ 737 h 964"/>
                <a:gd name="T22" fmla="*/ 822 w 822"/>
                <a:gd name="T23" fmla="*/ 737 h 964"/>
                <a:gd name="T24" fmla="*/ 737 w 822"/>
                <a:gd name="T25" fmla="*/ 652 h 964"/>
                <a:gd name="T26" fmla="*/ 681 w 822"/>
                <a:gd name="T27" fmla="*/ 567 h 964"/>
                <a:gd name="T28" fmla="*/ 709 w 822"/>
                <a:gd name="T29" fmla="*/ 482 h 964"/>
                <a:gd name="T30" fmla="*/ 681 w 822"/>
                <a:gd name="T31" fmla="*/ 425 h 964"/>
                <a:gd name="T32" fmla="*/ 794 w 822"/>
                <a:gd name="T33" fmla="*/ 397 h 964"/>
                <a:gd name="T34" fmla="*/ 737 w 822"/>
                <a:gd name="T35" fmla="*/ 312 h 964"/>
                <a:gd name="T36" fmla="*/ 624 w 822"/>
                <a:gd name="T37" fmla="*/ 255 h 964"/>
                <a:gd name="T38" fmla="*/ 624 w 822"/>
                <a:gd name="T39" fmla="*/ 199 h 964"/>
                <a:gd name="T40" fmla="*/ 596 w 822"/>
                <a:gd name="T41" fmla="*/ 199 h 964"/>
                <a:gd name="T42" fmla="*/ 596 w 822"/>
                <a:gd name="T43" fmla="*/ 114 h 964"/>
                <a:gd name="T44" fmla="*/ 539 w 822"/>
                <a:gd name="T45" fmla="*/ 85 h 964"/>
                <a:gd name="T46" fmla="*/ 511 w 822"/>
                <a:gd name="T47" fmla="*/ 0 h 964"/>
                <a:gd name="T48" fmla="*/ 426 w 822"/>
                <a:gd name="T49" fmla="*/ 29 h 964"/>
                <a:gd name="T50" fmla="*/ 397 w 822"/>
                <a:gd name="T51" fmla="*/ 114 h 964"/>
                <a:gd name="T52" fmla="*/ 227 w 822"/>
                <a:gd name="T53" fmla="*/ 85 h 964"/>
                <a:gd name="T54" fmla="*/ 142 w 822"/>
                <a:gd name="T55" fmla="*/ 199 h 964"/>
                <a:gd name="T56" fmla="*/ 114 w 822"/>
                <a:gd name="T57" fmla="*/ 142 h 964"/>
                <a:gd name="T58" fmla="*/ 57 w 822"/>
                <a:gd name="T59" fmla="*/ 199 h 964"/>
                <a:gd name="T60" fmla="*/ 0 w 822"/>
                <a:gd name="T61" fmla="*/ 369 h 964"/>
                <a:gd name="T62" fmla="*/ 57 w 822"/>
                <a:gd name="T63" fmla="*/ 369 h 964"/>
                <a:gd name="T64" fmla="*/ 142 w 822"/>
                <a:gd name="T65" fmla="*/ 454 h 964"/>
                <a:gd name="T66" fmla="*/ 199 w 822"/>
                <a:gd name="T67" fmla="*/ 454 h 964"/>
                <a:gd name="T68" fmla="*/ 199 w 822"/>
                <a:gd name="T69" fmla="*/ 539 h 964"/>
                <a:gd name="T70" fmla="*/ 170 w 822"/>
                <a:gd name="T71" fmla="*/ 539 h 964"/>
                <a:gd name="T72" fmla="*/ 114 w 822"/>
                <a:gd name="T73" fmla="*/ 652 h 964"/>
                <a:gd name="T74" fmla="*/ 170 w 822"/>
                <a:gd name="T75" fmla="*/ 681 h 964"/>
                <a:gd name="T76" fmla="*/ 142 w 822"/>
                <a:gd name="T77" fmla="*/ 709 h 964"/>
                <a:gd name="T78" fmla="*/ 142 w 822"/>
                <a:gd name="T79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2" h="964">
                  <a:moveTo>
                    <a:pt x="142" y="851"/>
                  </a:moveTo>
                  <a:lnTo>
                    <a:pt x="199" y="879"/>
                  </a:lnTo>
                  <a:lnTo>
                    <a:pt x="227" y="851"/>
                  </a:lnTo>
                  <a:lnTo>
                    <a:pt x="312" y="822"/>
                  </a:lnTo>
                  <a:lnTo>
                    <a:pt x="454" y="851"/>
                  </a:lnTo>
                  <a:lnTo>
                    <a:pt x="511" y="907"/>
                  </a:lnTo>
                  <a:lnTo>
                    <a:pt x="511" y="936"/>
                  </a:lnTo>
                  <a:lnTo>
                    <a:pt x="567" y="964"/>
                  </a:lnTo>
                  <a:lnTo>
                    <a:pt x="652" y="964"/>
                  </a:lnTo>
                  <a:lnTo>
                    <a:pt x="652" y="879"/>
                  </a:lnTo>
                  <a:lnTo>
                    <a:pt x="766" y="737"/>
                  </a:lnTo>
                  <a:lnTo>
                    <a:pt x="822" y="737"/>
                  </a:lnTo>
                  <a:lnTo>
                    <a:pt x="737" y="652"/>
                  </a:lnTo>
                  <a:lnTo>
                    <a:pt x="681" y="567"/>
                  </a:lnTo>
                  <a:lnTo>
                    <a:pt x="709" y="482"/>
                  </a:lnTo>
                  <a:lnTo>
                    <a:pt x="681" y="425"/>
                  </a:lnTo>
                  <a:lnTo>
                    <a:pt x="794" y="397"/>
                  </a:lnTo>
                  <a:lnTo>
                    <a:pt x="737" y="312"/>
                  </a:lnTo>
                  <a:lnTo>
                    <a:pt x="624" y="255"/>
                  </a:lnTo>
                  <a:lnTo>
                    <a:pt x="624" y="199"/>
                  </a:lnTo>
                  <a:lnTo>
                    <a:pt x="596" y="199"/>
                  </a:lnTo>
                  <a:lnTo>
                    <a:pt x="596" y="114"/>
                  </a:lnTo>
                  <a:lnTo>
                    <a:pt x="539" y="85"/>
                  </a:lnTo>
                  <a:lnTo>
                    <a:pt x="511" y="0"/>
                  </a:lnTo>
                  <a:lnTo>
                    <a:pt x="426" y="29"/>
                  </a:lnTo>
                  <a:lnTo>
                    <a:pt x="397" y="114"/>
                  </a:lnTo>
                  <a:lnTo>
                    <a:pt x="227" y="85"/>
                  </a:lnTo>
                  <a:lnTo>
                    <a:pt x="142" y="199"/>
                  </a:lnTo>
                  <a:lnTo>
                    <a:pt x="114" y="142"/>
                  </a:lnTo>
                  <a:lnTo>
                    <a:pt x="57" y="199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454"/>
                  </a:lnTo>
                  <a:lnTo>
                    <a:pt x="199" y="454"/>
                  </a:lnTo>
                  <a:lnTo>
                    <a:pt x="199" y="539"/>
                  </a:lnTo>
                  <a:lnTo>
                    <a:pt x="170" y="539"/>
                  </a:lnTo>
                  <a:lnTo>
                    <a:pt x="114" y="652"/>
                  </a:lnTo>
                  <a:lnTo>
                    <a:pt x="170" y="681"/>
                  </a:lnTo>
                  <a:lnTo>
                    <a:pt x="142" y="709"/>
                  </a:lnTo>
                  <a:lnTo>
                    <a:pt x="142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65" name="Group 305">
            <a:extLst>
              <a:ext uri="{FF2B5EF4-FFF2-40B4-BE49-F238E27FC236}">
                <a16:creationId xmlns:a16="http://schemas.microsoft.com/office/drawing/2014/main" id="{600E0D99-1A46-4057-8E55-0EE69E91AD55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574925"/>
            <a:ext cx="530225" cy="133350"/>
            <a:chOff x="1719" y="346"/>
            <a:chExt cx="334" cy="84"/>
          </a:xfrm>
        </p:grpSpPr>
        <p:sp>
          <p:nvSpPr>
            <p:cNvPr id="15666" name="WordArt 306">
              <a:extLst>
                <a:ext uri="{FF2B5EF4-FFF2-40B4-BE49-F238E27FC236}">
                  <a16:creationId xmlns:a16="http://schemas.microsoft.com/office/drawing/2014/main" id="{9CD02116-19E0-4B01-A261-A29E990B67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  <p:sp>
          <p:nvSpPr>
            <p:cNvPr id="15667" name="WordArt 307">
              <a:extLst>
                <a:ext uri="{FF2B5EF4-FFF2-40B4-BE49-F238E27FC236}">
                  <a16:creationId xmlns:a16="http://schemas.microsoft.com/office/drawing/2014/main" id="{C98D85C2-182A-4666-8EBD-883FDB95A4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</p:grpSp>
      <p:grpSp>
        <p:nvGrpSpPr>
          <p:cNvPr id="15668" name="Group 308">
            <a:extLst>
              <a:ext uri="{FF2B5EF4-FFF2-40B4-BE49-F238E27FC236}">
                <a16:creationId xmlns:a16="http://schemas.microsoft.com/office/drawing/2014/main" id="{55274307-D79C-4480-8882-7A8C19FF680F}"/>
              </a:ext>
            </a:extLst>
          </p:cNvPr>
          <p:cNvGrpSpPr>
            <a:grpSpLocks/>
          </p:cNvGrpSpPr>
          <p:nvPr/>
        </p:nvGrpSpPr>
        <p:grpSpPr bwMode="auto">
          <a:xfrm>
            <a:off x="6735763" y="6715125"/>
            <a:ext cx="396875" cy="133350"/>
            <a:chOff x="811" y="346"/>
            <a:chExt cx="250" cy="84"/>
          </a:xfrm>
        </p:grpSpPr>
        <p:sp>
          <p:nvSpPr>
            <p:cNvPr id="15669" name="WordArt 309">
              <a:extLst>
                <a:ext uri="{FF2B5EF4-FFF2-40B4-BE49-F238E27FC236}">
                  <a16:creationId xmlns:a16="http://schemas.microsoft.com/office/drawing/2014/main" id="{0FA52FF8-AF3A-4559-AEDE-E1F1F090CD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  <p:sp>
          <p:nvSpPr>
            <p:cNvPr id="15670" name="WordArt 310">
              <a:extLst>
                <a:ext uri="{FF2B5EF4-FFF2-40B4-BE49-F238E27FC236}">
                  <a16:creationId xmlns:a16="http://schemas.microsoft.com/office/drawing/2014/main" id="{951D2285-75EE-49ED-8085-47D2921198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</p:grpSp>
      <p:grpSp>
        <p:nvGrpSpPr>
          <p:cNvPr id="15671" name="Group 311">
            <a:extLst>
              <a:ext uri="{FF2B5EF4-FFF2-40B4-BE49-F238E27FC236}">
                <a16:creationId xmlns:a16="http://schemas.microsoft.com/office/drawing/2014/main" id="{7A756B88-E720-4618-ABFB-F63D2D603C45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4735513"/>
            <a:ext cx="274637" cy="133350"/>
            <a:chOff x="358" y="346"/>
            <a:chExt cx="173" cy="84"/>
          </a:xfrm>
        </p:grpSpPr>
        <p:sp>
          <p:nvSpPr>
            <p:cNvPr id="15672" name="WordArt 312">
              <a:extLst>
                <a:ext uri="{FF2B5EF4-FFF2-40B4-BE49-F238E27FC236}">
                  <a16:creationId xmlns:a16="http://schemas.microsoft.com/office/drawing/2014/main" id="{336500E5-3F9F-48DD-A062-658012304A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4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  <p:sp>
          <p:nvSpPr>
            <p:cNvPr id="15673" name="WordArt 313">
              <a:extLst>
                <a:ext uri="{FF2B5EF4-FFF2-40B4-BE49-F238E27FC236}">
                  <a16:creationId xmlns:a16="http://schemas.microsoft.com/office/drawing/2014/main" id="{2BCF736D-BC39-4AAA-B58A-54F83A7BE2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4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</p:grpSp>
      <p:grpSp>
        <p:nvGrpSpPr>
          <p:cNvPr id="15674" name="Group 314">
            <a:extLst>
              <a:ext uri="{FF2B5EF4-FFF2-40B4-BE49-F238E27FC236}">
                <a16:creationId xmlns:a16="http://schemas.microsoft.com/office/drawing/2014/main" id="{EA0C01D8-1BE7-4B83-88DD-AB5307321669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044575"/>
            <a:ext cx="530225" cy="133350"/>
            <a:chOff x="1726" y="490"/>
            <a:chExt cx="334" cy="84"/>
          </a:xfrm>
        </p:grpSpPr>
        <p:sp>
          <p:nvSpPr>
            <p:cNvPr id="15675" name="WordArt 315">
              <a:extLst>
                <a:ext uri="{FF2B5EF4-FFF2-40B4-BE49-F238E27FC236}">
                  <a16:creationId xmlns:a16="http://schemas.microsoft.com/office/drawing/2014/main" id="{30ABA945-33EB-4F53-A69B-54002892F4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  <p:sp>
          <p:nvSpPr>
            <p:cNvPr id="15676" name="WordArt 316">
              <a:extLst>
                <a:ext uri="{FF2B5EF4-FFF2-40B4-BE49-F238E27FC236}">
                  <a16:creationId xmlns:a16="http://schemas.microsoft.com/office/drawing/2014/main" id="{A08F3D99-224B-4656-AC37-9E0DD579E4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</p:grpSp>
      <p:grpSp>
        <p:nvGrpSpPr>
          <p:cNvPr id="15677" name="Group 317">
            <a:extLst>
              <a:ext uri="{FF2B5EF4-FFF2-40B4-BE49-F238E27FC236}">
                <a16:creationId xmlns:a16="http://schemas.microsoft.com/office/drawing/2014/main" id="{D8FE2490-9F40-4AFA-9228-80BA1D495F22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1585913"/>
            <a:ext cx="396875" cy="133350"/>
            <a:chOff x="818" y="490"/>
            <a:chExt cx="250" cy="84"/>
          </a:xfrm>
        </p:grpSpPr>
        <p:sp>
          <p:nvSpPr>
            <p:cNvPr id="15678" name="WordArt 318">
              <a:extLst>
                <a:ext uri="{FF2B5EF4-FFF2-40B4-BE49-F238E27FC236}">
                  <a16:creationId xmlns:a16="http://schemas.microsoft.com/office/drawing/2014/main" id="{109E701C-8CE0-496E-B8DA-8192C32877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8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  <p:sp>
          <p:nvSpPr>
            <p:cNvPr id="15679" name="WordArt 319">
              <a:extLst>
                <a:ext uri="{FF2B5EF4-FFF2-40B4-BE49-F238E27FC236}">
                  <a16:creationId xmlns:a16="http://schemas.microsoft.com/office/drawing/2014/main" id="{A73BFCE9-EEE7-4BBE-BF09-81ECBA5532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</p:grpSp>
      <p:grpSp>
        <p:nvGrpSpPr>
          <p:cNvPr id="15680" name="Group 320">
            <a:extLst>
              <a:ext uri="{FF2B5EF4-FFF2-40B4-BE49-F238E27FC236}">
                <a16:creationId xmlns:a16="http://schemas.microsoft.com/office/drawing/2014/main" id="{470E92F5-AA84-4F90-A0E6-F64BEAA0351F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130925"/>
            <a:ext cx="396875" cy="133350"/>
            <a:chOff x="1122" y="346"/>
            <a:chExt cx="250" cy="84"/>
          </a:xfrm>
        </p:grpSpPr>
        <p:sp>
          <p:nvSpPr>
            <p:cNvPr id="15681" name="WordArt 321">
              <a:extLst>
                <a:ext uri="{FF2B5EF4-FFF2-40B4-BE49-F238E27FC236}">
                  <a16:creationId xmlns:a16="http://schemas.microsoft.com/office/drawing/2014/main" id="{E4264ABD-1C94-4B80-8D25-7E491BC7DC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2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  <p:sp>
          <p:nvSpPr>
            <p:cNvPr id="15682" name="WordArt 322">
              <a:extLst>
                <a:ext uri="{FF2B5EF4-FFF2-40B4-BE49-F238E27FC236}">
                  <a16:creationId xmlns:a16="http://schemas.microsoft.com/office/drawing/2014/main" id="{D909AA63-74D9-40B4-B05F-49AFC16816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</p:grpSp>
      <p:grpSp>
        <p:nvGrpSpPr>
          <p:cNvPr id="15683" name="Group 323">
            <a:extLst>
              <a:ext uri="{FF2B5EF4-FFF2-40B4-BE49-F238E27FC236}">
                <a16:creationId xmlns:a16="http://schemas.microsoft.com/office/drawing/2014/main" id="{D2254184-43A8-496B-8C85-391A66BA7239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3475038"/>
            <a:ext cx="396875" cy="133350"/>
            <a:chOff x="1129" y="490"/>
            <a:chExt cx="250" cy="84"/>
          </a:xfrm>
        </p:grpSpPr>
        <p:sp>
          <p:nvSpPr>
            <p:cNvPr id="15684" name="WordArt 324">
              <a:extLst>
                <a:ext uri="{FF2B5EF4-FFF2-40B4-BE49-F238E27FC236}">
                  <a16:creationId xmlns:a16="http://schemas.microsoft.com/office/drawing/2014/main" id="{14C68B85-908E-49B3-A97A-9BD80061F1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  <p:sp>
          <p:nvSpPr>
            <p:cNvPr id="15685" name="WordArt 325">
              <a:extLst>
                <a:ext uri="{FF2B5EF4-FFF2-40B4-BE49-F238E27FC236}">
                  <a16:creationId xmlns:a16="http://schemas.microsoft.com/office/drawing/2014/main" id="{2497FB0A-751A-4A22-945E-E793E13C38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</p:grpSp>
      <p:grpSp>
        <p:nvGrpSpPr>
          <p:cNvPr id="15686" name="Group 326">
            <a:extLst>
              <a:ext uri="{FF2B5EF4-FFF2-40B4-BE49-F238E27FC236}">
                <a16:creationId xmlns:a16="http://schemas.microsoft.com/office/drawing/2014/main" id="{3AAD5221-F846-4855-B960-B3B543E857B6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855788"/>
            <a:ext cx="530225" cy="133350"/>
            <a:chOff x="1720" y="686"/>
            <a:chExt cx="334" cy="84"/>
          </a:xfrm>
        </p:grpSpPr>
        <p:sp>
          <p:nvSpPr>
            <p:cNvPr id="15687" name="WordArt 327">
              <a:extLst>
                <a:ext uri="{FF2B5EF4-FFF2-40B4-BE49-F238E27FC236}">
                  <a16:creationId xmlns:a16="http://schemas.microsoft.com/office/drawing/2014/main" id="{0B97D27B-09DF-486C-B98C-32F1738DD0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  <p:sp>
          <p:nvSpPr>
            <p:cNvPr id="15688" name="WordArt 328">
              <a:extLst>
                <a:ext uri="{FF2B5EF4-FFF2-40B4-BE49-F238E27FC236}">
                  <a16:creationId xmlns:a16="http://schemas.microsoft.com/office/drawing/2014/main" id="{7D72FA10-DB18-4D41-9D83-EC1AFDA500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1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</p:grpSp>
      <p:grpSp>
        <p:nvGrpSpPr>
          <p:cNvPr id="15689" name="Group 329">
            <a:extLst>
              <a:ext uri="{FF2B5EF4-FFF2-40B4-BE49-F238E27FC236}">
                <a16:creationId xmlns:a16="http://schemas.microsoft.com/office/drawing/2014/main" id="{0ED9EB43-4D85-4B2F-98A8-A4A8975C62C6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5500688"/>
            <a:ext cx="396875" cy="133350"/>
            <a:chOff x="812" y="686"/>
            <a:chExt cx="250" cy="84"/>
          </a:xfrm>
        </p:grpSpPr>
        <p:sp>
          <p:nvSpPr>
            <p:cNvPr id="15690" name="WordArt 330">
              <a:extLst>
                <a:ext uri="{FF2B5EF4-FFF2-40B4-BE49-F238E27FC236}">
                  <a16:creationId xmlns:a16="http://schemas.microsoft.com/office/drawing/2014/main" id="{CF522546-FE23-4A88-9268-2237930BFC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  <p:sp>
          <p:nvSpPr>
            <p:cNvPr id="15691" name="WordArt 331">
              <a:extLst>
                <a:ext uri="{FF2B5EF4-FFF2-40B4-BE49-F238E27FC236}">
                  <a16:creationId xmlns:a16="http://schemas.microsoft.com/office/drawing/2014/main" id="{F91BC834-4D98-44A9-B735-6958CD04D2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</p:grpSp>
      <p:grpSp>
        <p:nvGrpSpPr>
          <p:cNvPr id="15692" name="Group 332">
            <a:extLst>
              <a:ext uri="{FF2B5EF4-FFF2-40B4-BE49-F238E27FC236}">
                <a16:creationId xmlns:a16="http://schemas.microsoft.com/office/drawing/2014/main" id="{7F8D9129-9F60-482A-BD31-A333EA3EA6AC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8066088"/>
            <a:ext cx="530225" cy="133350"/>
            <a:chOff x="1727" y="830"/>
            <a:chExt cx="334" cy="84"/>
          </a:xfrm>
        </p:grpSpPr>
        <p:sp>
          <p:nvSpPr>
            <p:cNvPr id="15693" name="WordArt 333">
              <a:extLst>
                <a:ext uri="{FF2B5EF4-FFF2-40B4-BE49-F238E27FC236}">
                  <a16:creationId xmlns:a16="http://schemas.microsoft.com/office/drawing/2014/main" id="{36769209-B069-4A60-9522-3D18848D77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  <p:sp>
          <p:nvSpPr>
            <p:cNvPr id="15694" name="WordArt 334">
              <a:extLst>
                <a:ext uri="{FF2B5EF4-FFF2-40B4-BE49-F238E27FC236}">
                  <a16:creationId xmlns:a16="http://schemas.microsoft.com/office/drawing/2014/main" id="{E7127ACB-BCA0-4BE5-A4CC-30E21FA822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8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</p:grpSp>
      <p:grpSp>
        <p:nvGrpSpPr>
          <p:cNvPr id="15695" name="Group 335">
            <a:extLst>
              <a:ext uri="{FF2B5EF4-FFF2-40B4-BE49-F238E27FC236}">
                <a16:creationId xmlns:a16="http://schemas.microsoft.com/office/drawing/2014/main" id="{C98A269A-B8C6-4F24-931C-51234E32D7F4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3386138"/>
            <a:ext cx="396875" cy="133350"/>
            <a:chOff x="819" y="830"/>
            <a:chExt cx="250" cy="84"/>
          </a:xfrm>
        </p:grpSpPr>
        <p:sp>
          <p:nvSpPr>
            <p:cNvPr id="15696" name="WordArt 336">
              <a:extLst>
                <a:ext uri="{FF2B5EF4-FFF2-40B4-BE49-F238E27FC236}">
                  <a16:creationId xmlns:a16="http://schemas.microsoft.com/office/drawing/2014/main" id="{F2EFC56F-A676-465B-8D0F-B01A7FCD1B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  <p:sp>
          <p:nvSpPr>
            <p:cNvPr id="15697" name="WordArt 337">
              <a:extLst>
                <a:ext uri="{FF2B5EF4-FFF2-40B4-BE49-F238E27FC236}">
                  <a16:creationId xmlns:a16="http://schemas.microsoft.com/office/drawing/2014/main" id="{B7F83A01-AB0C-4310-8D8C-EAC150B33C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</p:grpSp>
      <p:grpSp>
        <p:nvGrpSpPr>
          <p:cNvPr id="15698" name="Group 338">
            <a:extLst>
              <a:ext uri="{FF2B5EF4-FFF2-40B4-BE49-F238E27FC236}">
                <a16:creationId xmlns:a16="http://schemas.microsoft.com/office/drawing/2014/main" id="{FB08BFB6-EEDE-4DFF-AB02-E5FC2241AF5F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045700"/>
            <a:ext cx="396875" cy="133350"/>
            <a:chOff x="1096" y="2445"/>
            <a:chExt cx="250" cy="84"/>
          </a:xfrm>
        </p:grpSpPr>
        <p:sp>
          <p:nvSpPr>
            <p:cNvPr id="15699" name="WordArt 339">
              <a:extLst>
                <a:ext uri="{FF2B5EF4-FFF2-40B4-BE49-F238E27FC236}">
                  <a16:creationId xmlns:a16="http://schemas.microsoft.com/office/drawing/2014/main" id="{2761E14A-A598-45CA-A4B8-A7FDEFF98A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  <p:sp>
          <p:nvSpPr>
            <p:cNvPr id="15700" name="WordArt 340">
              <a:extLst>
                <a:ext uri="{FF2B5EF4-FFF2-40B4-BE49-F238E27FC236}">
                  <a16:creationId xmlns:a16="http://schemas.microsoft.com/office/drawing/2014/main" id="{2A1ABCA7-A121-4EEE-9DFE-21B8B0B027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</p:grpSp>
      <p:grpSp>
        <p:nvGrpSpPr>
          <p:cNvPr id="15701" name="Group 341">
            <a:extLst>
              <a:ext uri="{FF2B5EF4-FFF2-40B4-BE49-F238E27FC236}">
                <a16:creationId xmlns:a16="http://schemas.microsoft.com/office/drawing/2014/main" id="{C641C13D-072D-42EF-9108-5688F8C19410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6761163"/>
            <a:ext cx="396875" cy="133350"/>
            <a:chOff x="1103" y="2589"/>
            <a:chExt cx="250" cy="84"/>
          </a:xfrm>
        </p:grpSpPr>
        <p:sp>
          <p:nvSpPr>
            <p:cNvPr id="15702" name="WordArt 342">
              <a:extLst>
                <a:ext uri="{FF2B5EF4-FFF2-40B4-BE49-F238E27FC236}">
                  <a16:creationId xmlns:a16="http://schemas.microsoft.com/office/drawing/2014/main" id="{581AA96C-B25F-48A8-8397-BBF6C0A7F0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3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  <p:sp>
          <p:nvSpPr>
            <p:cNvPr id="15703" name="WordArt 343">
              <a:extLst>
                <a:ext uri="{FF2B5EF4-FFF2-40B4-BE49-F238E27FC236}">
                  <a16:creationId xmlns:a16="http://schemas.microsoft.com/office/drawing/2014/main" id="{3D85C7E8-DB2A-4BBF-A23D-85797EE7A2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4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</p:grpSp>
      <p:grpSp>
        <p:nvGrpSpPr>
          <p:cNvPr id="15704" name="Group 344">
            <a:extLst>
              <a:ext uri="{FF2B5EF4-FFF2-40B4-BE49-F238E27FC236}">
                <a16:creationId xmlns:a16="http://schemas.microsoft.com/office/drawing/2014/main" id="{9BD15DC4-79E0-4CD1-A9B6-B97BBD177F6F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10812463"/>
            <a:ext cx="396875" cy="133350"/>
            <a:chOff x="785" y="2785"/>
            <a:chExt cx="250" cy="84"/>
          </a:xfrm>
        </p:grpSpPr>
        <p:sp>
          <p:nvSpPr>
            <p:cNvPr id="15705" name="WordArt 345">
              <a:extLst>
                <a:ext uri="{FF2B5EF4-FFF2-40B4-BE49-F238E27FC236}">
                  <a16:creationId xmlns:a16="http://schemas.microsoft.com/office/drawing/2014/main" id="{EA43310D-FD97-4E68-B119-05052F625C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5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  <p:sp>
          <p:nvSpPr>
            <p:cNvPr id="15706" name="WordArt 346">
              <a:extLst>
                <a:ext uri="{FF2B5EF4-FFF2-40B4-BE49-F238E27FC236}">
                  <a16:creationId xmlns:a16="http://schemas.microsoft.com/office/drawing/2014/main" id="{75B5DAD4-63FA-41C2-B9A6-05F4EA8BBB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6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</p:grpSp>
      <p:grpSp>
        <p:nvGrpSpPr>
          <p:cNvPr id="15707" name="Group 347">
            <a:extLst>
              <a:ext uri="{FF2B5EF4-FFF2-40B4-BE49-F238E27FC236}">
                <a16:creationId xmlns:a16="http://schemas.microsoft.com/office/drawing/2014/main" id="{01F31943-4843-41CF-A0FE-EABCA8EA37B4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1630363"/>
            <a:ext cx="396875" cy="133350"/>
            <a:chOff x="819" y="1170"/>
            <a:chExt cx="250" cy="84"/>
          </a:xfrm>
        </p:grpSpPr>
        <p:sp>
          <p:nvSpPr>
            <p:cNvPr id="15708" name="WordArt 348">
              <a:extLst>
                <a:ext uri="{FF2B5EF4-FFF2-40B4-BE49-F238E27FC236}">
                  <a16:creationId xmlns:a16="http://schemas.microsoft.com/office/drawing/2014/main" id="{3568527A-4224-4D58-A41B-0806DE5BA5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  <p:sp>
          <p:nvSpPr>
            <p:cNvPr id="15709" name="WordArt 349">
              <a:extLst>
                <a:ext uri="{FF2B5EF4-FFF2-40B4-BE49-F238E27FC236}">
                  <a16:creationId xmlns:a16="http://schemas.microsoft.com/office/drawing/2014/main" id="{05C12A74-340E-46F3-B54B-61F268ED1D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</p:grpSp>
      <p:grpSp>
        <p:nvGrpSpPr>
          <p:cNvPr id="15710" name="Group 350">
            <a:extLst>
              <a:ext uri="{FF2B5EF4-FFF2-40B4-BE49-F238E27FC236}">
                <a16:creationId xmlns:a16="http://schemas.microsoft.com/office/drawing/2014/main" id="{7226E505-E550-461E-B326-9E116136CEFE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7480300"/>
            <a:ext cx="396875" cy="133350"/>
            <a:chOff x="1096" y="2785"/>
            <a:chExt cx="250" cy="84"/>
          </a:xfrm>
        </p:grpSpPr>
        <p:sp>
          <p:nvSpPr>
            <p:cNvPr id="15711" name="WordArt 351">
              <a:extLst>
                <a:ext uri="{FF2B5EF4-FFF2-40B4-BE49-F238E27FC236}">
                  <a16:creationId xmlns:a16="http://schemas.microsoft.com/office/drawing/2014/main" id="{3DC9B8A3-B88F-4FF1-926E-9E98DDD5CF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  <p:sp>
          <p:nvSpPr>
            <p:cNvPr id="15712" name="WordArt 352">
              <a:extLst>
                <a:ext uri="{FF2B5EF4-FFF2-40B4-BE49-F238E27FC236}">
                  <a16:creationId xmlns:a16="http://schemas.microsoft.com/office/drawing/2014/main" id="{9B2ADD9D-600F-42DA-8E04-53D49C185C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</p:grpSp>
      <p:grpSp>
        <p:nvGrpSpPr>
          <p:cNvPr id="15713" name="Group 353">
            <a:extLst>
              <a:ext uri="{FF2B5EF4-FFF2-40B4-BE49-F238E27FC236}">
                <a16:creationId xmlns:a16="http://schemas.microsoft.com/office/drawing/2014/main" id="{1EC61765-E402-47DB-A3FA-0EEDF36DB80E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4375150"/>
            <a:ext cx="396875" cy="133350"/>
            <a:chOff x="1130" y="1170"/>
            <a:chExt cx="250" cy="84"/>
          </a:xfrm>
        </p:grpSpPr>
        <p:sp>
          <p:nvSpPr>
            <p:cNvPr id="15714" name="WordArt 354">
              <a:extLst>
                <a:ext uri="{FF2B5EF4-FFF2-40B4-BE49-F238E27FC236}">
                  <a16:creationId xmlns:a16="http://schemas.microsoft.com/office/drawing/2014/main" id="{F4BBD74F-C6E9-4231-BAD0-151C52F000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  <p:sp>
          <p:nvSpPr>
            <p:cNvPr id="15715" name="WordArt 355">
              <a:extLst>
                <a:ext uri="{FF2B5EF4-FFF2-40B4-BE49-F238E27FC236}">
                  <a16:creationId xmlns:a16="http://schemas.microsoft.com/office/drawing/2014/main" id="{82879820-BFB0-4E3D-9D3D-B506B00095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</p:grpSp>
      <p:grpSp>
        <p:nvGrpSpPr>
          <p:cNvPr id="15716" name="Group 356">
            <a:extLst>
              <a:ext uri="{FF2B5EF4-FFF2-40B4-BE49-F238E27FC236}">
                <a16:creationId xmlns:a16="http://schemas.microsoft.com/office/drawing/2014/main" id="{8CB2D67B-B025-4CBB-B4A1-7477FBAD3A89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2079625"/>
            <a:ext cx="396875" cy="133350"/>
            <a:chOff x="813" y="1366"/>
            <a:chExt cx="250" cy="84"/>
          </a:xfrm>
        </p:grpSpPr>
        <p:sp>
          <p:nvSpPr>
            <p:cNvPr id="15717" name="WordArt 357">
              <a:extLst>
                <a:ext uri="{FF2B5EF4-FFF2-40B4-BE49-F238E27FC236}">
                  <a16:creationId xmlns:a16="http://schemas.microsoft.com/office/drawing/2014/main" id="{358DE670-6342-4C61-A0DC-2D02E855E2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  <p:sp>
          <p:nvSpPr>
            <p:cNvPr id="15718" name="WordArt 358">
              <a:extLst>
                <a:ext uri="{FF2B5EF4-FFF2-40B4-BE49-F238E27FC236}">
                  <a16:creationId xmlns:a16="http://schemas.microsoft.com/office/drawing/2014/main" id="{8138119F-5222-4B33-B969-61ABA46958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</p:grpSp>
      <p:grpSp>
        <p:nvGrpSpPr>
          <p:cNvPr id="15719" name="Group 359">
            <a:extLst>
              <a:ext uri="{FF2B5EF4-FFF2-40B4-BE49-F238E27FC236}">
                <a16:creationId xmlns:a16="http://schemas.microsoft.com/office/drawing/2014/main" id="{D5BE6BC1-D3C5-4B3F-B31D-D404A8534A46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2351088"/>
            <a:ext cx="396875" cy="133350"/>
            <a:chOff x="820" y="1510"/>
            <a:chExt cx="250" cy="84"/>
          </a:xfrm>
        </p:grpSpPr>
        <p:sp>
          <p:nvSpPr>
            <p:cNvPr id="15720" name="WordArt 360">
              <a:extLst>
                <a:ext uri="{FF2B5EF4-FFF2-40B4-BE49-F238E27FC236}">
                  <a16:creationId xmlns:a16="http://schemas.microsoft.com/office/drawing/2014/main" id="{F7D0AA2A-8E56-432C-ADF8-06DD185716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  <p:sp>
          <p:nvSpPr>
            <p:cNvPr id="15721" name="WordArt 361">
              <a:extLst>
                <a:ext uri="{FF2B5EF4-FFF2-40B4-BE49-F238E27FC236}">
                  <a16:creationId xmlns:a16="http://schemas.microsoft.com/office/drawing/2014/main" id="{2957FED1-0C3B-452A-BD92-222E94463C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</p:grpSp>
      <p:grpSp>
        <p:nvGrpSpPr>
          <p:cNvPr id="15722" name="Group 362">
            <a:extLst>
              <a:ext uri="{FF2B5EF4-FFF2-40B4-BE49-F238E27FC236}">
                <a16:creationId xmlns:a16="http://schemas.microsoft.com/office/drawing/2014/main" id="{55C44001-EBD2-49B9-87D2-4652B9463938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2170113"/>
            <a:ext cx="396875" cy="133350"/>
            <a:chOff x="1124" y="1366"/>
            <a:chExt cx="250" cy="84"/>
          </a:xfrm>
        </p:grpSpPr>
        <p:sp>
          <p:nvSpPr>
            <p:cNvPr id="15723" name="WordArt 363">
              <a:extLst>
                <a:ext uri="{FF2B5EF4-FFF2-40B4-BE49-F238E27FC236}">
                  <a16:creationId xmlns:a16="http://schemas.microsoft.com/office/drawing/2014/main" id="{D39C27A1-05AC-41D1-9954-EFA4A7DE3B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5724" name="WordArt 364">
              <a:extLst>
                <a:ext uri="{FF2B5EF4-FFF2-40B4-BE49-F238E27FC236}">
                  <a16:creationId xmlns:a16="http://schemas.microsoft.com/office/drawing/2014/main" id="{97FF38C2-C0E9-4506-B48A-677128447C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15725" name="Group 365">
            <a:extLst>
              <a:ext uri="{FF2B5EF4-FFF2-40B4-BE49-F238E27FC236}">
                <a16:creationId xmlns:a16="http://schemas.microsoft.com/office/drawing/2014/main" id="{B79594BA-CB79-4DC8-B75C-E1AC5A1D4244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491288"/>
            <a:ext cx="396875" cy="133350"/>
            <a:chOff x="1131" y="1510"/>
            <a:chExt cx="250" cy="84"/>
          </a:xfrm>
        </p:grpSpPr>
        <p:sp>
          <p:nvSpPr>
            <p:cNvPr id="15726" name="WordArt 366">
              <a:extLst>
                <a:ext uri="{FF2B5EF4-FFF2-40B4-BE49-F238E27FC236}">
                  <a16:creationId xmlns:a16="http://schemas.microsoft.com/office/drawing/2014/main" id="{170564D3-0440-4834-B869-0DE8E7CDA8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  <p:sp>
          <p:nvSpPr>
            <p:cNvPr id="15727" name="WordArt 367">
              <a:extLst>
                <a:ext uri="{FF2B5EF4-FFF2-40B4-BE49-F238E27FC236}">
                  <a16:creationId xmlns:a16="http://schemas.microsoft.com/office/drawing/2014/main" id="{388ADDDE-4A43-4154-B951-4C7D59CF9E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2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</p:grpSp>
      <p:grpSp>
        <p:nvGrpSpPr>
          <p:cNvPr id="15728" name="Group 368">
            <a:extLst>
              <a:ext uri="{FF2B5EF4-FFF2-40B4-BE49-F238E27FC236}">
                <a16:creationId xmlns:a16="http://schemas.microsoft.com/office/drawing/2014/main" id="{A914D2F6-B73F-4F09-BA05-6A41888F0228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5951538"/>
            <a:ext cx="396875" cy="133350"/>
            <a:chOff x="812" y="1707"/>
            <a:chExt cx="250" cy="84"/>
          </a:xfrm>
        </p:grpSpPr>
        <p:sp>
          <p:nvSpPr>
            <p:cNvPr id="15729" name="WordArt 369">
              <a:extLst>
                <a:ext uri="{FF2B5EF4-FFF2-40B4-BE49-F238E27FC236}">
                  <a16:creationId xmlns:a16="http://schemas.microsoft.com/office/drawing/2014/main" id="{692544B2-3DE8-4BEB-8830-EB48EF2C1D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  <p:sp>
          <p:nvSpPr>
            <p:cNvPr id="15730" name="WordArt 370">
              <a:extLst>
                <a:ext uri="{FF2B5EF4-FFF2-40B4-BE49-F238E27FC236}">
                  <a16:creationId xmlns:a16="http://schemas.microsoft.com/office/drawing/2014/main" id="{34FC6C0E-7A29-4163-89F6-F9D8D1E885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</p:grpSp>
      <p:grpSp>
        <p:nvGrpSpPr>
          <p:cNvPr id="15731" name="Group 371">
            <a:extLst>
              <a:ext uri="{FF2B5EF4-FFF2-40B4-BE49-F238E27FC236}">
                <a16:creationId xmlns:a16="http://schemas.microsoft.com/office/drawing/2014/main" id="{5C4A61D6-D90D-4F9D-8675-B7997B64F372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7886700"/>
            <a:ext cx="396875" cy="133350"/>
            <a:chOff x="819" y="1851"/>
            <a:chExt cx="250" cy="84"/>
          </a:xfrm>
        </p:grpSpPr>
        <p:sp>
          <p:nvSpPr>
            <p:cNvPr id="15732" name="WordArt 372">
              <a:extLst>
                <a:ext uri="{FF2B5EF4-FFF2-40B4-BE49-F238E27FC236}">
                  <a16:creationId xmlns:a16="http://schemas.microsoft.com/office/drawing/2014/main" id="{3CD0B91F-4494-4514-AA74-7E40DA155E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  <p:sp>
          <p:nvSpPr>
            <p:cNvPr id="15733" name="WordArt 373">
              <a:extLst>
                <a:ext uri="{FF2B5EF4-FFF2-40B4-BE49-F238E27FC236}">
                  <a16:creationId xmlns:a16="http://schemas.microsoft.com/office/drawing/2014/main" id="{189D8252-F35A-4D5B-AE85-479A965B59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</p:grpSp>
      <p:grpSp>
        <p:nvGrpSpPr>
          <p:cNvPr id="15734" name="Group 374">
            <a:extLst>
              <a:ext uri="{FF2B5EF4-FFF2-40B4-BE49-F238E27FC236}">
                <a16:creationId xmlns:a16="http://schemas.microsoft.com/office/drawing/2014/main" id="{0A76B5FF-87B6-452C-AAFD-A83DE04C43AC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886700"/>
            <a:ext cx="396875" cy="133350"/>
            <a:chOff x="1123" y="1707"/>
            <a:chExt cx="250" cy="84"/>
          </a:xfrm>
        </p:grpSpPr>
        <p:sp>
          <p:nvSpPr>
            <p:cNvPr id="15735" name="WordArt 375">
              <a:extLst>
                <a:ext uri="{FF2B5EF4-FFF2-40B4-BE49-F238E27FC236}">
                  <a16:creationId xmlns:a16="http://schemas.microsoft.com/office/drawing/2014/main" id="{9AE439C3-7B02-4052-B067-2ADDCC6194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  <p:sp>
          <p:nvSpPr>
            <p:cNvPr id="15736" name="WordArt 376">
              <a:extLst>
                <a:ext uri="{FF2B5EF4-FFF2-40B4-BE49-F238E27FC236}">
                  <a16:creationId xmlns:a16="http://schemas.microsoft.com/office/drawing/2014/main" id="{8812997A-70A1-4A98-AD5F-AA1945827E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</p:grpSp>
      <p:grpSp>
        <p:nvGrpSpPr>
          <p:cNvPr id="15737" name="Group 377">
            <a:extLst>
              <a:ext uri="{FF2B5EF4-FFF2-40B4-BE49-F238E27FC236}">
                <a16:creationId xmlns:a16="http://schemas.microsoft.com/office/drawing/2014/main" id="{E01079AB-41F8-4F44-A907-05AD83C49D3F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9010650"/>
            <a:ext cx="396875" cy="133350"/>
            <a:chOff x="1130" y="1851"/>
            <a:chExt cx="250" cy="84"/>
          </a:xfrm>
        </p:grpSpPr>
        <p:sp>
          <p:nvSpPr>
            <p:cNvPr id="15738" name="WordArt 378">
              <a:extLst>
                <a:ext uri="{FF2B5EF4-FFF2-40B4-BE49-F238E27FC236}">
                  <a16:creationId xmlns:a16="http://schemas.microsoft.com/office/drawing/2014/main" id="{EDA39E6B-CF88-4D38-8813-466A6495E4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  <p:sp>
          <p:nvSpPr>
            <p:cNvPr id="15739" name="WordArt 379">
              <a:extLst>
                <a:ext uri="{FF2B5EF4-FFF2-40B4-BE49-F238E27FC236}">
                  <a16:creationId xmlns:a16="http://schemas.microsoft.com/office/drawing/2014/main" id="{EC80C4CB-A41A-47AA-9B91-787CE4B3E2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</p:grpSp>
      <p:grpSp>
        <p:nvGrpSpPr>
          <p:cNvPr id="15740" name="Group 380">
            <a:extLst>
              <a:ext uri="{FF2B5EF4-FFF2-40B4-BE49-F238E27FC236}">
                <a16:creationId xmlns:a16="http://schemas.microsoft.com/office/drawing/2014/main" id="{5A25CC98-1E93-4AF4-84F7-2B21CE5AEB43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6535738"/>
            <a:ext cx="396875" cy="133350"/>
            <a:chOff x="813" y="2047"/>
            <a:chExt cx="250" cy="84"/>
          </a:xfrm>
        </p:grpSpPr>
        <p:sp>
          <p:nvSpPr>
            <p:cNvPr id="15741" name="WordArt 381">
              <a:extLst>
                <a:ext uri="{FF2B5EF4-FFF2-40B4-BE49-F238E27FC236}">
                  <a16:creationId xmlns:a16="http://schemas.microsoft.com/office/drawing/2014/main" id="{C77AE91B-25A0-4F33-9C78-B958191C1A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  <p:sp>
          <p:nvSpPr>
            <p:cNvPr id="15742" name="WordArt 382">
              <a:extLst>
                <a:ext uri="{FF2B5EF4-FFF2-40B4-BE49-F238E27FC236}">
                  <a16:creationId xmlns:a16="http://schemas.microsoft.com/office/drawing/2014/main" id="{A6965398-DA04-453D-B61B-CB823A95F2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</p:grpSp>
      <p:grpSp>
        <p:nvGrpSpPr>
          <p:cNvPr id="15743" name="Group 383">
            <a:extLst>
              <a:ext uri="{FF2B5EF4-FFF2-40B4-BE49-F238E27FC236}">
                <a16:creationId xmlns:a16="http://schemas.microsoft.com/office/drawing/2014/main" id="{9522F0AF-30DE-4591-B3F9-16D5E337AEBF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210425"/>
            <a:ext cx="396875" cy="133350"/>
            <a:chOff x="820" y="2191"/>
            <a:chExt cx="250" cy="84"/>
          </a:xfrm>
        </p:grpSpPr>
        <p:sp>
          <p:nvSpPr>
            <p:cNvPr id="15744" name="WordArt 384">
              <a:extLst>
                <a:ext uri="{FF2B5EF4-FFF2-40B4-BE49-F238E27FC236}">
                  <a16:creationId xmlns:a16="http://schemas.microsoft.com/office/drawing/2014/main" id="{59AF442C-B585-4FE9-A455-C3F8895B40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21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  <p:sp>
          <p:nvSpPr>
            <p:cNvPr id="15745" name="WordArt 385">
              <a:extLst>
                <a:ext uri="{FF2B5EF4-FFF2-40B4-BE49-F238E27FC236}">
                  <a16:creationId xmlns:a16="http://schemas.microsoft.com/office/drawing/2014/main" id="{D300E6DB-715B-46DC-B68A-D1B33182BB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21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</p:grpSp>
      <p:grpSp>
        <p:nvGrpSpPr>
          <p:cNvPr id="15746" name="Group 386">
            <a:extLst>
              <a:ext uri="{FF2B5EF4-FFF2-40B4-BE49-F238E27FC236}">
                <a16:creationId xmlns:a16="http://schemas.microsoft.com/office/drawing/2014/main" id="{EB485C96-7CED-49CF-9835-DD1D5A19A753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11622088"/>
            <a:ext cx="396875" cy="133350"/>
            <a:chOff x="1230" y="5021"/>
            <a:chExt cx="250" cy="84"/>
          </a:xfrm>
        </p:grpSpPr>
        <p:sp>
          <p:nvSpPr>
            <p:cNvPr id="15747" name="WordArt 387">
              <a:extLst>
                <a:ext uri="{FF2B5EF4-FFF2-40B4-BE49-F238E27FC236}">
                  <a16:creationId xmlns:a16="http://schemas.microsoft.com/office/drawing/2014/main" id="{24892B8C-AEB3-4BC8-BFB0-F48F7BCB0F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0" y="50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  <p:sp>
          <p:nvSpPr>
            <p:cNvPr id="15748" name="WordArt 388">
              <a:extLst>
                <a:ext uri="{FF2B5EF4-FFF2-40B4-BE49-F238E27FC236}">
                  <a16:creationId xmlns:a16="http://schemas.microsoft.com/office/drawing/2014/main" id="{0C8B594D-33A6-493C-9305-2C32139456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1" y="50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</p:grpSp>
      <p:grpSp>
        <p:nvGrpSpPr>
          <p:cNvPr id="15749" name="Group 389">
            <a:extLst>
              <a:ext uri="{FF2B5EF4-FFF2-40B4-BE49-F238E27FC236}">
                <a16:creationId xmlns:a16="http://schemas.microsoft.com/office/drawing/2014/main" id="{1456E10C-2F58-40FC-B7A5-663060ADBF63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12161838"/>
            <a:ext cx="396875" cy="133350"/>
            <a:chOff x="1237" y="5165"/>
            <a:chExt cx="250" cy="84"/>
          </a:xfrm>
        </p:grpSpPr>
        <p:sp>
          <p:nvSpPr>
            <p:cNvPr id="15750" name="WordArt 390">
              <a:extLst>
                <a:ext uri="{FF2B5EF4-FFF2-40B4-BE49-F238E27FC236}">
                  <a16:creationId xmlns:a16="http://schemas.microsoft.com/office/drawing/2014/main" id="{261CADE4-E47A-4B99-A04F-68861B58FE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51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  <p:sp>
          <p:nvSpPr>
            <p:cNvPr id="15751" name="WordArt 391">
              <a:extLst>
                <a:ext uri="{FF2B5EF4-FFF2-40B4-BE49-F238E27FC236}">
                  <a16:creationId xmlns:a16="http://schemas.microsoft.com/office/drawing/2014/main" id="{8425AAB0-CFE4-41D2-9546-92DCADD30B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51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7" name="Group 303">
            <a:extLst>
              <a:ext uri="{FF2B5EF4-FFF2-40B4-BE49-F238E27FC236}">
                <a16:creationId xmlns:a16="http://schemas.microsoft.com/office/drawing/2014/main" id="{0AFE53B5-0950-4F75-BAA0-45580CE79D1E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369888"/>
            <a:ext cx="7110413" cy="12241212"/>
            <a:chOff x="756" y="233"/>
            <a:chExt cx="4479" cy="7711"/>
          </a:xfrm>
        </p:grpSpPr>
        <p:sp>
          <p:nvSpPr>
            <p:cNvPr id="16643" name="Freeform 259">
              <a:extLst>
                <a:ext uri="{FF2B5EF4-FFF2-40B4-BE49-F238E27FC236}">
                  <a16:creationId xmlns:a16="http://schemas.microsoft.com/office/drawing/2014/main" id="{3515C363-5102-495D-B4B5-946B6180C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2331"/>
              <a:ext cx="1644" cy="1985"/>
            </a:xfrm>
            <a:custGeom>
              <a:avLst/>
              <a:gdLst>
                <a:gd name="T0" fmla="*/ 170 w 1644"/>
                <a:gd name="T1" fmla="*/ 1814 h 1985"/>
                <a:gd name="T2" fmla="*/ 227 w 1644"/>
                <a:gd name="T3" fmla="*/ 1758 h 1985"/>
                <a:gd name="T4" fmla="*/ 170 w 1644"/>
                <a:gd name="T5" fmla="*/ 1588 h 1985"/>
                <a:gd name="T6" fmla="*/ 113 w 1644"/>
                <a:gd name="T7" fmla="*/ 1644 h 1985"/>
                <a:gd name="T8" fmla="*/ 0 w 1644"/>
                <a:gd name="T9" fmla="*/ 1417 h 1985"/>
                <a:gd name="T10" fmla="*/ 227 w 1644"/>
                <a:gd name="T11" fmla="*/ 1304 h 1985"/>
                <a:gd name="T12" fmla="*/ 340 w 1644"/>
                <a:gd name="T13" fmla="*/ 1021 h 1985"/>
                <a:gd name="T14" fmla="*/ 397 w 1644"/>
                <a:gd name="T15" fmla="*/ 964 h 1985"/>
                <a:gd name="T16" fmla="*/ 454 w 1644"/>
                <a:gd name="T17" fmla="*/ 794 h 1985"/>
                <a:gd name="T18" fmla="*/ 510 w 1644"/>
                <a:gd name="T19" fmla="*/ 737 h 1985"/>
                <a:gd name="T20" fmla="*/ 567 w 1644"/>
                <a:gd name="T21" fmla="*/ 680 h 1985"/>
                <a:gd name="T22" fmla="*/ 510 w 1644"/>
                <a:gd name="T23" fmla="*/ 567 h 1985"/>
                <a:gd name="T24" fmla="*/ 624 w 1644"/>
                <a:gd name="T25" fmla="*/ 510 h 1985"/>
                <a:gd name="T26" fmla="*/ 737 w 1644"/>
                <a:gd name="T27" fmla="*/ 397 h 1985"/>
                <a:gd name="T28" fmla="*/ 680 w 1644"/>
                <a:gd name="T29" fmla="*/ 340 h 1985"/>
                <a:gd name="T30" fmla="*/ 624 w 1644"/>
                <a:gd name="T31" fmla="*/ 283 h 1985"/>
                <a:gd name="T32" fmla="*/ 851 w 1644"/>
                <a:gd name="T33" fmla="*/ 113 h 1985"/>
                <a:gd name="T34" fmla="*/ 964 w 1644"/>
                <a:gd name="T35" fmla="*/ 57 h 1985"/>
                <a:gd name="T36" fmla="*/ 1134 w 1644"/>
                <a:gd name="T37" fmla="*/ 0 h 1985"/>
                <a:gd name="T38" fmla="*/ 1191 w 1644"/>
                <a:gd name="T39" fmla="*/ 113 h 1985"/>
                <a:gd name="T40" fmla="*/ 1304 w 1644"/>
                <a:gd name="T41" fmla="*/ 170 h 1985"/>
                <a:gd name="T42" fmla="*/ 1418 w 1644"/>
                <a:gd name="T43" fmla="*/ 227 h 1985"/>
                <a:gd name="T44" fmla="*/ 1644 w 1644"/>
                <a:gd name="T45" fmla="*/ 170 h 1985"/>
                <a:gd name="T46" fmla="*/ 1644 w 1644"/>
                <a:gd name="T47" fmla="*/ 340 h 1985"/>
                <a:gd name="T48" fmla="*/ 1588 w 1644"/>
                <a:gd name="T49" fmla="*/ 397 h 1985"/>
                <a:gd name="T50" fmla="*/ 1531 w 1644"/>
                <a:gd name="T51" fmla="*/ 567 h 1985"/>
                <a:gd name="T52" fmla="*/ 1474 w 1644"/>
                <a:gd name="T53" fmla="*/ 794 h 1985"/>
                <a:gd name="T54" fmla="*/ 1588 w 1644"/>
                <a:gd name="T55" fmla="*/ 850 h 1985"/>
                <a:gd name="T56" fmla="*/ 1644 w 1644"/>
                <a:gd name="T57" fmla="*/ 907 h 1985"/>
                <a:gd name="T58" fmla="*/ 1588 w 1644"/>
                <a:gd name="T59" fmla="*/ 1021 h 1985"/>
                <a:gd name="T60" fmla="*/ 1418 w 1644"/>
                <a:gd name="T61" fmla="*/ 1021 h 1985"/>
                <a:gd name="T62" fmla="*/ 1361 w 1644"/>
                <a:gd name="T63" fmla="*/ 964 h 1985"/>
                <a:gd name="T64" fmla="*/ 1191 w 1644"/>
                <a:gd name="T65" fmla="*/ 1021 h 1985"/>
                <a:gd name="T66" fmla="*/ 1077 w 1644"/>
                <a:gd name="T67" fmla="*/ 1077 h 1985"/>
                <a:gd name="T68" fmla="*/ 964 w 1644"/>
                <a:gd name="T69" fmla="*/ 1134 h 1985"/>
                <a:gd name="T70" fmla="*/ 964 w 1644"/>
                <a:gd name="T71" fmla="*/ 1247 h 1985"/>
                <a:gd name="T72" fmla="*/ 907 w 1644"/>
                <a:gd name="T73" fmla="*/ 1304 h 1985"/>
                <a:gd name="T74" fmla="*/ 851 w 1644"/>
                <a:gd name="T75" fmla="*/ 1417 h 1985"/>
                <a:gd name="T76" fmla="*/ 794 w 1644"/>
                <a:gd name="T77" fmla="*/ 1531 h 1985"/>
                <a:gd name="T78" fmla="*/ 737 w 1644"/>
                <a:gd name="T79" fmla="*/ 1758 h 1985"/>
                <a:gd name="T80" fmla="*/ 680 w 1644"/>
                <a:gd name="T81" fmla="*/ 1814 h 1985"/>
                <a:gd name="T82" fmla="*/ 624 w 1644"/>
                <a:gd name="T83" fmla="*/ 1871 h 1985"/>
                <a:gd name="T84" fmla="*/ 567 w 1644"/>
                <a:gd name="T85" fmla="*/ 1928 h 1985"/>
                <a:gd name="T86" fmla="*/ 510 w 1644"/>
                <a:gd name="T87" fmla="*/ 1985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44" h="1985">
                  <a:moveTo>
                    <a:pt x="170" y="1985"/>
                  </a:moveTo>
                  <a:lnTo>
                    <a:pt x="170" y="1814"/>
                  </a:lnTo>
                  <a:lnTo>
                    <a:pt x="227" y="1814"/>
                  </a:lnTo>
                  <a:lnTo>
                    <a:pt x="227" y="1758"/>
                  </a:lnTo>
                  <a:lnTo>
                    <a:pt x="170" y="1758"/>
                  </a:lnTo>
                  <a:lnTo>
                    <a:pt x="170" y="1588"/>
                  </a:lnTo>
                  <a:lnTo>
                    <a:pt x="113" y="1588"/>
                  </a:lnTo>
                  <a:lnTo>
                    <a:pt x="113" y="1644"/>
                  </a:lnTo>
                  <a:lnTo>
                    <a:pt x="0" y="1644"/>
                  </a:lnTo>
                  <a:lnTo>
                    <a:pt x="0" y="1417"/>
                  </a:lnTo>
                  <a:lnTo>
                    <a:pt x="227" y="1417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418" y="227"/>
                  </a:lnTo>
                  <a:lnTo>
                    <a:pt x="1418" y="170"/>
                  </a:lnTo>
                  <a:lnTo>
                    <a:pt x="1644" y="170"/>
                  </a:lnTo>
                  <a:lnTo>
                    <a:pt x="1644" y="283"/>
                  </a:lnTo>
                  <a:lnTo>
                    <a:pt x="1644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531" y="397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794"/>
                  </a:lnTo>
                  <a:lnTo>
                    <a:pt x="1588" y="794"/>
                  </a:lnTo>
                  <a:lnTo>
                    <a:pt x="1588" y="850"/>
                  </a:lnTo>
                  <a:lnTo>
                    <a:pt x="1644" y="850"/>
                  </a:lnTo>
                  <a:lnTo>
                    <a:pt x="1644" y="907"/>
                  </a:lnTo>
                  <a:lnTo>
                    <a:pt x="1588" y="907"/>
                  </a:lnTo>
                  <a:lnTo>
                    <a:pt x="1588" y="1021"/>
                  </a:lnTo>
                  <a:lnTo>
                    <a:pt x="1531" y="1021"/>
                  </a:lnTo>
                  <a:lnTo>
                    <a:pt x="1418" y="1021"/>
                  </a:lnTo>
                  <a:lnTo>
                    <a:pt x="1418" y="964"/>
                  </a:lnTo>
                  <a:lnTo>
                    <a:pt x="1361" y="964"/>
                  </a:lnTo>
                  <a:lnTo>
                    <a:pt x="1361" y="1021"/>
                  </a:lnTo>
                  <a:lnTo>
                    <a:pt x="1191" y="1021"/>
                  </a:lnTo>
                  <a:lnTo>
                    <a:pt x="1191" y="1077"/>
                  </a:lnTo>
                  <a:lnTo>
                    <a:pt x="1077" y="1077"/>
                  </a:lnTo>
                  <a:lnTo>
                    <a:pt x="1077" y="1134"/>
                  </a:lnTo>
                  <a:lnTo>
                    <a:pt x="964" y="1134"/>
                  </a:lnTo>
                  <a:lnTo>
                    <a:pt x="964" y="1191"/>
                  </a:lnTo>
                  <a:lnTo>
                    <a:pt x="964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851" y="1304"/>
                  </a:lnTo>
                  <a:lnTo>
                    <a:pt x="851" y="1417"/>
                  </a:lnTo>
                  <a:lnTo>
                    <a:pt x="794" y="1417"/>
                  </a:lnTo>
                  <a:lnTo>
                    <a:pt x="794" y="1531"/>
                  </a:lnTo>
                  <a:lnTo>
                    <a:pt x="737" y="1531"/>
                  </a:lnTo>
                  <a:lnTo>
                    <a:pt x="737" y="1758"/>
                  </a:lnTo>
                  <a:lnTo>
                    <a:pt x="680" y="1758"/>
                  </a:lnTo>
                  <a:lnTo>
                    <a:pt x="680" y="1814"/>
                  </a:lnTo>
                  <a:lnTo>
                    <a:pt x="624" y="1814"/>
                  </a:lnTo>
                  <a:lnTo>
                    <a:pt x="624" y="1871"/>
                  </a:lnTo>
                  <a:lnTo>
                    <a:pt x="567" y="1871"/>
                  </a:lnTo>
                  <a:lnTo>
                    <a:pt x="567" y="1928"/>
                  </a:lnTo>
                  <a:lnTo>
                    <a:pt x="510" y="1928"/>
                  </a:lnTo>
                  <a:lnTo>
                    <a:pt x="510" y="1985"/>
                  </a:lnTo>
                  <a:lnTo>
                    <a:pt x="170" y="19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435071AB-33A9-4E5F-87F6-361924423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125"/>
              <a:ext cx="623" cy="680"/>
            </a:xfrm>
            <a:custGeom>
              <a:avLst/>
              <a:gdLst>
                <a:gd name="T0" fmla="*/ 623 w 623"/>
                <a:gd name="T1" fmla="*/ 623 h 680"/>
                <a:gd name="T2" fmla="*/ 623 w 623"/>
                <a:gd name="T3" fmla="*/ 510 h 680"/>
                <a:gd name="T4" fmla="*/ 567 w 623"/>
                <a:gd name="T5" fmla="*/ 510 h 680"/>
                <a:gd name="T6" fmla="*/ 567 w 623"/>
                <a:gd name="T7" fmla="*/ 283 h 680"/>
                <a:gd name="T8" fmla="*/ 510 w 623"/>
                <a:gd name="T9" fmla="*/ 283 h 680"/>
                <a:gd name="T10" fmla="*/ 510 w 623"/>
                <a:gd name="T11" fmla="*/ 227 h 680"/>
                <a:gd name="T12" fmla="*/ 453 w 623"/>
                <a:gd name="T13" fmla="*/ 227 h 680"/>
                <a:gd name="T14" fmla="*/ 453 w 623"/>
                <a:gd name="T15" fmla="*/ 113 h 680"/>
                <a:gd name="T16" fmla="*/ 397 w 623"/>
                <a:gd name="T17" fmla="*/ 113 h 680"/>
                <a:gd name="T18" fmla="*/ 397 w 623"/>
                <a:gd name="T19" fmla="*/ 56 h 680"/>
                <a:gd name="T20" fmla="*/ 340 w 623"/>
                <a:gd name="T21" fmla="*/ 56 h 680"/>
                <a:gd name="T22" fmla="*/ 340 w 623"/>
                <a:gd name="T23" fmla="*/ 0 h 680"/>
                <a:gd name="T24" fmla="*/ 283 w 623"/>
                <a:gd name="T25" fmla="*/ 0 h 680"/>
                <a:gd name="T26" fmla="*/ 283 w 623"/>
                <a:gd name="T27" fmla="*/ 56 h 680"/>
                <a:gd name="T28" fmla="*/ 113 w 623"/>
                <a:gd name="T29" fmla="*/ 56 h 680"/>
                <a:gd name="T30" fmla="*/ 113 w 623"/>
                <a:gd name="T31" fmla="*/ 113 h 680"/>
                <a:gd name="T32" fmla="*/ 56 w 623"/>
                <a:gd name="T33" fmla="*/ 113 h 680"/>
                <a:gd name="T34" fmla="*/ 56 w 623"/>
                <a:gd name="T35" fmla="*/ 227 h 680"/>
                <a:gd name="T36" fmla="*/ 113 w 623"/>
                <a:gd name="T37" fmla="*/ 227 h 680"/>
                <a:gd name="T38" fmla="*/ 113 w 623"/>
                <a:gd name="T39" fmla="*/ 340 h 680"/>
                <a:gd name="T40" fmla="*/ 56 w 623"/>
                <a:gd name="T41" fmla="*/ 340 h 680"/>
                <a:gd name="T42" fmla="*/ 56 w 623"/>
                <a:gd name="T43" fmla="*/ 397 h 680"/>
                <a:gd name="T44" fmla="*/ 0 w 623"/>
                <a:gd name="T45" fmla="*/ 397 h 680"/>
                <a:gd name="T46" fmla="*/ 0 w 623"/>
                <a:gd name="T47" fmla="*/ 567 h 680"/>
                <a:gd name="T48" fmla="*/ 56 w 623"/>
                <a:gd name="T49" fmla="*/ 567 h 680"/>
                <a:gd name="T50" fmla="*/ 56 w 623"/>
                <a:gd name="T51" fmla="*/ 623 h 680"/>
                <a:gd name="T52" fmla="*/ 170 w 623"/>
                <a:gd name="T53" fmla="*/ 623 h 680"/>
                <a:gd name="T54" fmla="*/ 170 w 623"/>
                <a:gd name="T55" fmla="*/ 680 h 680"/>
                <a:gd name="T56" fmla="*/ 510 w 623"/>
                <a:gd name="T57" fmla="*/ 680 h 680"/>
                <a:gd name="T58" fmla="*/ 510 w 623"/>
                <a:gd name="T59" fmla="*/ 623 h 680"/>
                <a:gd name="T60" fmla="*/ 623 w 623"/>
                <a:gd name="T61" fmla="*/ 62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680">
                  <a:moveTo>
                    <a:pt x="623" y="623"/>
                  </a:moveTo>
                  <a:lnTo>
                    <a:pt x="623" y="510"/>
                  </a:lnTo>
                  <a:lnTo>
                    <a:pt x="567" y="51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510" y="680"/>
                  </a:lnTo>
                  <a:lnTo>
                    <a:pt x="510" y="623"/>
                  </a:lnTo>
                  <a:lnTo>
                    <a:pt x="623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AFCF5017-0D0F-4A96-A8D8-97165B7DB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047"/>
              <a:ext cx="1361" cy="1701"/>
            </a:xfrm>
            <a:custGeom>
              <a:avLst/>
              <a:gdLst>
                <a:gd name="T0" fmla="*/ 1021 w 1361"/>
                <a:gd name="T1" fmla="*/ 454 h 1701"/>
                <a:gd name="T2" fmla="*/ 1078 w 1361"/>
                <a:gd name="T3" fmla="*/ 397 h 1701"/>
                <a:gd name="T4" fmla="*/ 1134 w 1361"/>
                <a:gd name="T5" fmla="*/ 341 h 1701"/>
                <a:gd name="T6" fmla="*/ 1078 w 1361"/>
                <a:gd name="T7" fmla="*/ 227 h 1701"/>
                <a:gd name="T8" fmla="*/ 737 w 1361"/>
                <a:gd name="T9" fmla="*/ 171 h 1701"/>
                <a:gd name="T10" fmla="*/ 681 w 1361"/>
                <a:gd name="T11" fmla="*/ 114 h 1701"/>
                <a:gd name="T12" fmla="*/ 454 w 1361"/>
                <a:gd name="T13" fmla="*/ 57 h 1701"/>
                <a:gd name="T14" fmla="*/ 341 w 1361"/>
                <a:gd name="T15" fmla="*/ 0 h 1701"/>
                <a:gd name="T16" fmla="*/ 284 w 1361"/>
                <a:gd name="T17" fmla="*/ 57 h 1701"/>
                <a:gd name="T18" fmla="*/ 397 w 1361"/>
                <a:gd name="T19" fmla="*/ 171 h 1701"/>
                <a:gd name="T20" fmla="*/ 341 w 1361"/>
                <a:gd name="T21" fmla="*/ 227 h 1701"/>
                <a:gd name="T22" fmla="*/ 284 w 1361"/>
                <a:gd name="T23" fmla="*/ 284 h 1701"/>
                <a:gd name="T24" fmla="*/ 170 w 1361"/>
                <a:gd name="T25" fmla="*/ 454 h 1701"/>
                <a:gd name="T26" fmla="*/ 0 w 1361"/>
                <a:gd name="T27" fmla="*/ 511 h 1701"/>
                <a:gd name="T28" fmla="*/ 57 w 1361"/>
                <a:gd name="T29" fmla="*/ 624 h 1701"/>
                <a:gd name="T30" fmla="*/ 57 w 1361"/>
                <a:gd name="T31" fmla="*/ 794 h 1701"/>
                <a:gd name="T32" fmla="*/ 170 w 1361"/>
                <a:gd name="T33" fmla="*/ 964 h 1701"/>
                <a:gd name="T34" fmla="*/ 227 w 1361"/>
                <a:gd name="T35" fmla="*/ 1134 h 1701"/>
                <a:gd name="T36" fmla="*/ 397 w 1361"/>
                <a:gd name="T37" fmla="*/ 1078 h 1701"/>
                <a:gd name="T38" fmla="*/ 454 w 1361"/>
                <a:gd name="T39" fmla="*/ 1134 h 1701"/>
                <a:gd name="T40" fmla="*/ 511 w 1361"/>
                <a:gd name="T41" fmla="*/ 1191 h 1701"/>
                <a:gd name="T42" fmla="*/ 567 w 1361"/>
                <a:gd name="T43" fmla="*/ 1305 h 1701"/>
                <a:gd name="T44" fmla="*/ 624 w 1361"/>
                <a:gd name="T45" fmla="*/ 1361 h 1701"/>
                <a:gd name="T46" fmla="*/ 681 w 1361"/>
                <a:gd name="T47" fmla="*/ 1588 h 1701"/>
                <a:gd name="T48" fmla="*/ 737 w 1361"/>
                <a:gd name="T49" fmla="*/ 1701 h 1701"/>
                <a:gd name="T50" fmla="*/ 851 w 1361"/>
                <a:gd name="T51" fmla="*/ 1588 h 1701"/>
                <a:gd name="T52" fmla="*/ 964 w 1361"/>
                <a:gd name="T53" fmla="*/ 1248 h 1701"/>
                <a:gd name="T54" fmla="*/ 1021 w 1361"/>
                <a:gd name="T55" fmla="*/ 1078 h 1701"/>
                <a:gd name="T56" fmla="*/ 1078 w 1361"/>
                <a:gd name="T57" fmla="*/ 1021 h 1701"/>
                <a:gd name="T58" fmla="*/ 1134 w 1361"/>
                <a:gd name="T59" fmla="*/ 964 h 1701"/>
                <a:gd name="T60" fmla="*/ 1191 w 1361"/>
                <a:gd name="T61" fmla="*/ 851 h 1701"/>
                <a:gd name="T62" fmla="*/ 1134 w 1361"/>
                <a:gd name="T63" fmla="*/ 794 h 1701"/>
                <a:gd name="T64" fmla="*/ 1248 w 1361"/>
                <a:gd name="T65" fmla="*/ 681 h 1701"/>
                <a:gd name="T66" fmla="*/ 1361 w 1361"/>
                <a:gd name="T67" fmla="*/ 624 h 1701"/>
                <a:gd name="T68" fmla="*/ 1304 w 1361"/>
                <a:gd name="T69" fmla="*/ 567 h 1701"/>
                <a:gd name="T70" fmla="*/ 1248 w 1361"/>
                <a:gd name="T71" fmla="*/ 45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701">
                  <a:moveTo>
                    <a:pt x="1248" y="454"/>
                  </a:moveTo>
                  <a:lnTo>
                    <a:pt x="1021" y="454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078" y="227"/>
                  </a:lnTo>
                  <a:lnTo>
                    <a:pt x="1078" y="171"/>
                  </a:lnTo>
                  <a:lnTo>
                    <a:pt x="737" y="171"/>
                  </a:lnTo>
                  <a:lnTo>
                    <a:pt x="737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078"/>
                  </a:lnTo>
                  <a:lnTo>
                    <a:pt x="454" y="107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305"/>
                  </a:lnTo>
                  <a:lnTo>
                    <a:pt x="624" y="1305"/>
                  </a:lnTo>
                  <a:lnTo>
                    <a:pt x="624" y="1361"/>
                  </a:lnTo>
                  <a:lnTo>
                    <a:pt x="681" y="1361"/>
                  </a:lnTo>
                  <a:lnTo>
                    <a:pt x="681" y="1588"/>
                  </a:lnTo>
                  <a:lnTo>
                    <a:pt x="737" y="1588"/>
                  </a:lnTo>
                  <a:lnTo>
                    <a:pt x="737" y="1701"/>
                  </a:lnTo>
                  <a:lnTo>
                    <a:pt x="851" y="1701"/>
                  </a:lnTo>
                  <a:lnTo>
                    <a:pt x="851" y="1588"/>
                  </a:lnTo>
                  <a:lnTo>
                    <a:pt x="964" y="1588"/>
                  </a:lnTo>
                  <a:lnTo>
                    <a:pt x="964" y="1248"/>
                  </a:lnTo>
                  <a:lnTo>
                    <a:pt x="1021" y="1248"/>
                  </a:lnTo>
                  <a:lnTo>
                    <a:pt x="1021" y="1078"/>
                  </a:lnTo>
                  <a:lnTo>
                    <a:pt x="1078" y="1078"/>
                  </a:lnTo>
                  <a:lnTo>
                    <a:pt x="1078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134" y="851"/>
                  </a:lnTo>
                  <a:lnTo>
                    <a:pt x="1134" y="794"/>
                  </a:lnTo>
                  <a:lnTo>
                    <a:pt x="1248" y="794"/>
                  </a:lnTo>
                  <a:lnTo>
                    <a:pt x="1248" y="681"/>
                  </a:lnTo>
                  <a:lnTo>
                    <a:pt x="1361" y="681"/>
                  </a:lnTo>
                  <a:lnTo>
                    <a:pt x="1361" y="624"/>
                  </a:lnTo>
                  <a:lnTo>
                    <a:pt x="1304" y="624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4BDF8ED7-DFB3-4DC5-AE57-322703370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3295"/>
              <a:ext cx="2325" cy="1701"/>
            </a:xfrm>
            <a:custGeom>
              <a:avLst/>
              <a:gdLst>
                <a:gd name="T0" fmla="*/ 341 w 2325"/>
                <a:gd name="T1" fmla="*/ 1021 h 1701"/>
                <a:gd name="T2" fmla="*/ 114 w 2325"/>
                <a:gd name="T3" fmla="*/ 1077 h 1701"/>
                <a:gd name="T4" fmla="*/ 57 w 2325"/>
                <a:gd name="T5" fmla="*/ 1247 h 1701"/>
                <a:gd name="T6" fmla="*/ 0 w 2325"/>
                <a:gd name="T7" fmla="*/ 1304 h 1701"/>
                <a:gd name="T8" fmla="*/ 114 w 2325"/>
                <a:gd name="T9" fmla="*/ 1361 h 1701"/>
                <a:gd name="T10" fmla="*/ 171 w 2325"/>
                <a:gd name="T11" fmla="*/ 1531 h 1701"/>
                <a:gd name="T12" fmla="*/ 227 w 2325"/>
                <a:gd name="T13" fmla="*/ 1588 h 1701"/>
                <a:gd name="T14" fmla="*/ 454 w 2325"/>
                <a:gd name="T15" fmla="*/ 1701 h 1701"/>
                <a:gd name="T16" fmla="*/ 511 w 2325"/>
                <a:gd name="T17" fmla="*/ 1644 h 1701"/>
                <a:gd name="T18" fmla="*/ 567 w 2325"/>
                <a:gd name="T19" fmla="*/ 1588 h 1701"/>
                <a:gd name="T20" fmla="*/ 794 w 2325"/>
                <a:gd name="T21" fmla="*/ 1531 h 1701"/>
                <a:gd name="T22" fmla="*/ 851 w 2325"/>
                <a:gd name="T23" fmla="*/ 1474 h 1701"/>
                <a:gd name="T24" fmla="*/ 908 w 2325"/>
                <a:gd name="T25" fmla="*/ 1304 h 1701"/>
                <a:gd name="T26" fmla="*/ 1361 w 2325"/>
                <a:gd name="T27" fmla="*/ 1247 h 1701"/>
                <a:gd name="T28" fmla="*/ 1475 w 2325"/>
                <a:gd name="T29" fmla="*/ 1191 h 1701"/>
                <a:gd name="T30" fmla="*/ 1531 w 2325"/>
                <a:gd name="T31" fmla="*/ 907 h 1701"/>
                <a:gd name="T32" fmla="*/ 1588 w 2325"/>
                <a:gd name="T33" fmla="*/ 850 h 1701"/>
                <a:gd name="T34" fmla="*/ 1645 w 2325"/>
                <a:gd name="T35" fmla="*/ 907 h 1701"/>
                <a:gd name="T36" fmla="*/ 1758 w 2325"/>
                <a:gd name="T37" fmla="*/ 850 h 1701"/>
                <a:gd name="T38" fmla="*/ 2042 w 2325"/>
                <a:gd name="T39" fmla="*/ 737 h 1701"/>
                <a:gd name="T40" fmla="*/ 2212 w 2325"/>
                <a:gd name="T41" fmla="*/ 680 h 1701"/>
                <a:gd name="T42" fmla="*/ 2269 w 2325"/>
                <a:gd name="T43" fmla="*/ 624 h 1701"/>
                <a:gd name="T44" fmla="*/ 2325 w 2325"/>
                <a:gd name="T45" fmla="*/ 510 h 1701"/>
                <a:gd name="T46" fmla="*/ 2269 w 2325"/>
                <a:gd name="T47" fmla="*/ 283 h 1701"/>
                <a:gd name="T48" fmla="*/ 2155 w 2325"/>
                <a:gd name="T49" fmla="*/ 227 h 1701"/>
                <a:gd name="T50" fmla="*/ 2042 w 2325"/>
                <a:gd name="T51" fmla="*/ 170 h 1701"/>
                <a:gd name="T52" fmla="*/ 1985 w 2325"/>
                <a:gd name="T53" fmla="*/ 227 h 1701"/>
                <a:gd name="T54" fmla="*/ 2042 w 2325"/>
                <a:gd name="T55" fmla="*/ 113 h 1701"/>
                <a:gd name="T56" fmla="*/ 1872 w 2325"/>
                <a:gd name="T57" fmla="*/ 57 h 1701"/>
                <a:gd name="T58" fmla="*/ 1815 w 2325"/>
                <a:gd name="T59" fmla="*/ 0 h 1701"/>
                <a:gd name="T60" fmla="*/ 1645 w 2325"/>
                <a:gd name="T61" fmla="*/ 57 h 1701"/>
                <a:gd name="T62" fmla="*/ 1531 w 2325"/>
                <a:gd name="T63" fmla="*/ 113 h 1701"/>
                <a:gd name="T64" fmla="*/ 1418 w 2325"/>
                <a:gd name="T65" fmla="*/ 170 h 1701"/>
                <a:gd name="T66" fmla="*/ 1361 w 2325"/>
                <a:gd name="T67" fmla="*/ 283 h 1701"/>
                <a:gd name="T68" fmla="*/ 1305 w 2325"/>
                <a:gd name="T69" fmla="*/ 340 h 1701"/>
                <a:gd name="T70" fmla="*/ 1248 w 2325"/>
                <a:gd name="T71" fmla="*/ 453 h 1701"/>
                <a:gd name="T72" fmla="*/ 1191 w 2325"/>
                <a:gd name="T73" fmla="*/ 567 h 1701"/>
                <a:gd name="T74" fmla="*/ 1134 w 2325"/>
                <a:gd name="T75" fmla="*/ 794 h 1701"/>
                <a:gd name="T76" fmla="*/ 1078 w 2325"/>
                <a:gd name="T77" fmla="*/ 850 h 1701"/>
                <a:gd name="T78" fmla="*/ 1021 w 2325"/>
                <a:gd name="T79" fmla="*/ 907 h 1701"/>
                <a:gd name="T80" fmla="*/ 964 w 2325"/>
                <a:gd name="T81" fmla="*/ 96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25" h="1701">
                  <a:moveTo>
                    <a:pt x="964" y="1021"/>
                  </a:moveTo>
                  <a:lnTo>
                    <a:pt x="341" y="1021"/>
                  </a:lnTo>
                  <a:lnTo>
                    <a:pt x="341" y="1077"/>
                  </a:lnTo>
                  <a:lnTo>
                    <a:pt x="114" y="1077"/>
                  </a:lnTo>
                  <a:lnTo>
                    <a:pt x="114" y="1247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531"/>
                  </a:lnTo>
                  <a:lnTo>
                    <a:pt x="171" y="1531"/>
                  </a:lnTo>
                  <a:lnTo>
                    <a:pt x="171" y="1588"/>
                  </a:lnTo>
                  <a:lnTo>
                    <a:pt x="227" y="1588"/>
                  </a:lnTo>
                  <a:lnTo>
                    <a:pt x="22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511" y="1644"/>
                  </a:lnTo>
                  <a:lnTo>
                    <a:pt x="511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794" y="1531"/>
                  </a:lnTo>
                  <a:lnTo>
                    <a:pt x="794" y="1474"/>
                  </a:lnTo>
                  <a:lnTo>
                    <a:pt x="851" y="1474"/>
                  </a:lnTo>
                  <a:lnTo>
                    <a:pt x="851" y="1304"/>
                  </a:lnTo>
                  <a:lnTo>
                    <a:pt x="908" y="1304"/>
                  </a:lnTo>
                  <a:lnTo>
                    <a:pt x="908" y="1247"/>
                  </a:lnTo>
                  <a:lnTo>
                    <a:pt x="1361" y="1247"/>
                  </a:lnTo>
                  <a:lnTo>
                    <a:pt x="1361" y="1191"/>
                  </a:lnTo>
                  <a:lnTo>
                    <a:pt x="1475" y="1191"/>
                  </a:lnTo>
                  <a:lnTo>
                    <a:pt x="1475" y="907"/>
                  </a:lnTo>
                  <a:lnTo>
                    <a:pt x="1531" y="907"/>
                  </a:lnTo>
                  <a:lnTo>
                    <a:pt x="1531" y="850"/>
                  </a:lnTo>
                  <a:lnTo>
                    <a:pt x="1588" y="850"/>
                  </a:lnTo>
                  <a:lnTo>
                    <a:pt x="1588" y="907"/>
                  </a:lnTo>
                  <a:lnTo>
                    <a:pt x="1645" y="907"/>
                  </a:lnTo>
                  <a:lnTo>
                    <a:pt x="1645" y="850"/>
                  </a:lnTo>
                  <a:lnTo>
                    <a:pt x="1758" y="850"/>
                  </a:lnTo>
                  <a:lnTo>
                    <a:pt x="1758" y="737"/>
                  </a:lnTo>
                  <a:lnTo>
                    <a:pt x="2042" y="737"/>
                  </a:lnTo>
                  <a:lnTo>
                    <a:pt x="2042" y="680"/>
                  </a:lnTo>
                  <a:lnTo>
                    <a:pt x="2212" y="680"/>
                  </a:lnTo>
                  <a:lnTo>
                    <a:pt x="2212" y="624"/>
                  </a:lnTo>
                  <a:lnTo>
                    <a:pt x="2269" y="624"/>
                  </a:lnTo>
                  <a:lnTo>
                    <a:pt x="2269" y="510"/>
                  </a:lnTo>
                  <a:lnTo>
                    <a:pt x="2325" y="510"/>
                  </a:lnTo>
                  <a:lnTo>
                    <a:pt x="2325" y="283"/>
                  </a:lnTo>
                  <a:lnTo>
                    <a:pt x="2269" y="283"/>
                  </a:lnTo>
                  <a:lnTo>
                    <a:pt x="2269" y="227"/>
                  </a:lnTo>
                  <a:lnTo>
                    <a:pt x="2155" y="227"/>
                  </a:lnTo>
                  <a:lnTo>
                    <a:pt x="2155" y="170"/>
                  </a:lnTo>
                  <a:lnTo>
                    <a:pt x="2042" y="170"/>
                  </a:lnTo>
                  <a:lnTo>
                    <a:pt x="2042" y="227"/>
                  </a:lnTo>
                  <a:lnTo>
                    <a:pt x="1985" y="227"/>
                  </a:lnTo>
                  <a:lnTo>
                    <a:pt x="1985" y="113"/>
                  </a:lnTo>
                  <a:lnTo>
                    <a:pt x="2042" y="113"/>
                  </a:lnTo>
                  <a:lnTo>
                    <a:pt x="2042" y="57"/>
                  </a:lnTo>
                  <a:lnTo>
                    <a:pt x="1872" y="57"/>
                  </a:lnTo>
                  <a:lnTo>
                    <a:pt x="1872" y="0"/>
                  </a:lnTo>
                  <a:lnTo>
                    <a:pt x="1815" y="0"/>
                  </a:lnTo>
                  <a:lnTo>
                    <a:pt x="1815" y="57"/>
                  </a:lnTo>
                  <a:lnTo>
                    <a:pt x="1645" y="57"/>
                  </a:lnTo>
                  <a:lnTo>
                    <a:pt x="1645" y="113"/>
                  </a:lnTo>
                  <a:lnTo>
                    <a:pt x="1531" y="113"/>
                  </a:lnTo>
                  <a:lnTo>
                    <a:pt x="1531" y="170"/>
                  </a:lnTo>
                  <a:lnTo>
                    <a:pt x="1418" y="170"/>
                  </a:lnTo>
                  <a:lnTo>
                    <a:pt x="1418" y="283"/>
                  </a:lnTo>
                  <a:lnTo>
                    <a:pt x="1361" y="283"/>
                  </a:lnTo>
                  <a:lnTo>
                    <a:pt x="1361" y="340"/>
                  </a:lnTo>
                  <a:lnTo>
                    <a:pt x="1305" y="340"/>
                  </a:lnTo>
                  <a:lnTo>
                    <a:pt x="1305" y="453"/>
                  </a:lnTo>
                  <a:lnTo>
                    <a:pt x="1248" y="453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794"/>
                  </a:lnTo>
                  <a:lnTo>
                    <a:pt x="1134" y="794"/>
                  </a:lnTo>
                  <a:lnTo>
                    <a:pt x="1134" y="850"/>
                  </a:lnTo>
                  <a:lnTo>
                    <a:pt x="1078" y="850"/>
                  </a:lnTo>
                  <a:lnTo>
                    <a:pt x="1078" y="907"/>
                  </a:lnTo>
                  <a:lnTo>
                    <a:pt x="1021" y="907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36E57A3A-AD46-4952-9781-FF7BEF998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4259"/>
              <a:ext cx="1928" cy="1474"/>
            </a:xfrm>
            <a:custGeom>
              <a:avLst/>
              <a:gdLst>
                <a:gd name="T0" fmla="*/ 340 w 1928"/>
                <a:gd name="T1" fmla="*/ 737 h 1474"/>
                <a:gd name="T2" fmla="*/ 397 w 1928"/>
                <a:gd name="T3" fmla="*/ 680 h 1474"/>
                <a:gd name="T4" fmla="*/ 453 w 1928"/>
                <a:gd name="T5" fmla="*/ 624 h 1474"/>
                <a:gd name="T6" fmla="*/ 680 w 1928"/>
                <a:gd name="T7" fmla="*/ 567 h 1474"/>
                <a:gd name="T8" fmla="*/ 737 w 1928"/>
                <a:gd name="T9" fmla="*/ 510 h 1474"/>
                <a:gd name="T10" fmla="*/ 794 w 1928"/>
                <a:gd name="T11" fmla="*/ 340 h 1474"/>
                <a:gd name="T12" fmla="*/ 1247 w 1928"/>
                <a:gd name="T13" fmla="*/ 283 h 1474"/>
                <a:gd name="T14" fmla="*/ 1531 w 1928"/>
                <a:gd name="T15" fmla="*/ 227 h 1474"/>
                <a:gd name="T16" fmla="*/ 1588 w 1928"/>
                <a:gd name="T17" fmla="*/ 170 h 1474"/>
                <a:gd name="T18" fmla="*/ 1701 w 1928"/>
                <a:gd name="T19" fmla="*/ 113 h 1474"/>
                <a:gd name="T20" fmla="*/ 1814 w 1928"/>
                <a:gd name="T21" fmla="*/ 57 h 1474"/>
                <a:gd name="T22" fmla="*/ 1928 w 1928"/>
                <a:gd name="T23" fmla="*/ 0 h 1474"/>
                <a:gd name="T24" fmla="*/ 1814 w 1928"/>
                <a:gd name="T25" fmla="*/ 113 h 1474"/>
                <a:gd name="T26" fmla="*/ 1701 w 1928"/>
                <a:gd name="T27" fmla="*/ 170 h 1474"/>
                <a:gd name="T28" fmla="*/ 1588 w 1928"/>
                <a:gd name="T29" fmla="*/ 227 h 1474"/>
                <a:gd name="T30" fmla="*/ 1531 w 1928"/>
                <a:gd name="T31" fmla="*/ 340 h 1474"/>
                <a:gd name="T32" fmla="*/ 1417 w 1928"/>
                <a:gd name="T33" fmla="*/ 453 h 1474"/>
                <a:gd name="T34" fmla="*/ 1361 w 1928"/>
                <a:gd name="T35" fmla="*/ 340 h 1474"/>
                <a:gd name="T36" fmla="*/ 1247 w 1928"/>
                <a:gd name="T37" fmla="*/ 567 h 1474"/>
                <a:gd name="T38" fmla="*/ 1191 w 1928"/>
                <a:gd name="T39" fmla="*/ 624 h 1474"/>
                <a:gd name="T40" fmla="*/ 1134 w 1928"/>
                <a:gd name="T41" fmla="*/ 680 h 1474"/>
                <a:gd name="T42" fmla="*/ 964 w 1928"/>
                <a:gd name="T43" fmla="*/ 737 h 1474"/>
                <a:gd name="T44" fmla="*/ 737 w 1928"/>
                <a:gd name="T45" fmla="*/ 850 h 1474"/>
                <a:gd name="T46" fmla="*/ 624 w 1928"/>
                <a:gd name="T47" fmla="*/ 1020 h 1474"/>
                <a:gd name="T48" fmla="*/ 567 w 1928"/>
                <a:gd name="T49" fmla="*/ 1077 h 1474"/>
                <a:gd name="T50" fmla="*/ 510 w 1928"/>
                <a:gd name="T51" fmla="*/ 1134 h 1474"/>
                <a:gd name="T52" fmla="*/ 453 w 1928"/>
                <a:gd name="T53" fmla="*/ 1247 h 1474"/>
                <a:gd name="T54" fmla="*/ 340 w 1928"/>
                <a:gd name="T55" fmla="*/ 1361 h 1474"/>
                <a:gd name="T56" fmla="*/ 283 w 1928"/>
                <a:gd name="T57" fmla="*/ 1417 h 1474"/>
                <a:gd name="T58" fmla="*/ 57 w 1928"/>
                <a:gd name="T59" fmla="*/ 1474 h 1474"/>
                <a:gd name="T60" fmla="*/ 0 w 1928"/>
                <a:gd name="T61" fmla="*/ 1417 h 1474"/>
                <a:gd name="T62" fmla="*/ 57 w 1928"/>
                <a:gd name="T63" fmla="*/ 1304 h 1474"/>
                <a:gd name="T64" fmla="*/ 113 w 1928"/>
                <a:gd name="T65" fmla="*/ 1247 h 1474"/>
                <a:gd name="T66" fmla="*/ 170 w 1928"/>
                <a:gd name="T67" fmla="*/ 1191 h 1474"/>
                <a:gd name="T68" fmla="*/ 113 w 1928"/>
                <a:gd name="T69" fmla="*/ 1020 h 1474"/>
                <a:gd name="T70" fmla="*/ 57 w 1928"/>
                <a:gd name="T71" fmla="*/ 964 h 1474"/>
                <a:gd name="T72" fmla="*/ 0 w 1928"/>
                <a:gd name="T73" fmla="*/ 850 h 1474"/>
                <a:gd name="T74" fmla="*/ 57 w 1928"/>
                <a:gd name="T75" fmla="*/ 794 h 1474"/>
                <a:gd name="T76" fmla="*/ 113 w 1928"/>
                <a:gd name="T77" fmla="*/ 737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8" h="1474">
                  <a:moveTo>
                    <a:pt x="113" y="737"/>
                  </a:move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1247" y="283"/>
                  </a:lnTo>
                  <a:lnTo>
                    <a:pt x="1247" y="227"/>
                  </a:lnTo>
                  <a:lnTo>
                    <a:pt x="1531" y="227"/>
                  </a:lnTo>
                  <a:lnTo>
                    <a:pt x="1531" y="170"/>
                  </a:lnTo>
                  <a:lnTo>
                    <a:pt x="1588" y="170"/>
                  </a:lnTo>
                  <a:lnTo>
                    <a:pt x="1588" y="113"/>
                  </a:lnTo>
                  <a:lnTo>
                    <a:pt x="1701" y="113"/>
                  </a:lnTo>
                  <a:lnTo>
                    <a:pt x="1701" y="57"/>
                  </a:lnTo>
                  <a:lnTo>
                    <a:pt x="1814" y="57"/>
                  </a:lnTo>
                  <a:lnTo>
                    <a:pt x="1814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1814" y="113"/>
                  </a:lnTo>
                  <a:lnTo>
                    <a:pt x="1814" y="170"/>
                  </a:lnTo>
                  <a:lnTo>
                    <a:pt x="1701" y="170"/>
                  </a:lnTo>
                  <a:lnTo>
                    <a:pt x="1701" y="227"/>
                  </a:lnTo>
                  <a:lnTo>
                    <a:pt x="1588" y="227"/>
                  </a:lnTo>
                  <a:lnTo>
                    <a:pt x="1588" y="340"/>
                  </a:lnTo>
                  <a:lnTo>
                    <a:pt x="1531" y="340"/>
                  </a:lnTo>
                  <a:lnTo>
                    <a:pt x="1531" y="453"/>
                  </a:lnTo>
                  <a:lnTo>
                    <a:pt x="1417" y="453"/>
                  </a:lnTo>
                  <a:lnTo>
                    <a:pt x="1417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964" y="737"/>
                  </a:lnTo>
                  <a:lnTo>
                    <a:pt x="964" y="850"/>
                  </a:lnTo>
                  <a:lnTo>
                    <a:pt x="737" y="850"/>
                  </a:lnTo>
                  <a:lnTo>
                    <a:pt x="737" y="1020"/>
                  </a:lnTo>
                  <a:lnTo>
                    <a:pt x="624" y="1020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453" y="1247"/>
                  </a:lnTo>
                  <a:lnTo>
                    <a:pt x="453" y="1361"/>
                  </a:lnTo>
                  <a:lnTo>
                    <a:pt x="340" y="1361"/>
                  </a:lnTo>
                  <a:lnTo>
                    <a:pt x="340" y="1417"/>
                  </a:lnTo>
                  <a:lnTo>
                    <a:pt x="283" y="1417"/>
                  </a:lnTo>
                  <a:lnTo>
                    <a:pt x="283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247"/>
                  </a:lnTo>
                  <a:lnTo>
                    <a:pt x="113" y="1247"/>
                  </a:lnTo>
                  <a:lnTo>
                    <a:pt x="113" y="1191"/>
                  </a:lnTo>
                  <a:lnTo>
                    <a:pt x="170" y="1191"/>
                  </a:lnTo>
                  <a:lnTo>
                    <a:pt x="170" y="1020"/>
                  </a:lnTo>
                  <a:lnTo>
                    <a:pt x="113" y="1020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9" name="Freeform 265">
              <a:extLst>
                <a:ext uri="{FF2B5EF4-FFF2-40B4-BE49-F238E27FC236}">
                  <a16:creationId xmlns:a16="http://schemas.microsoft.com/office/drawing/2014/main" id="{6B93A3F1-82E8-42CD-B6A9-14EDA691A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7491"/>
              <a:ext cx="567" cy="453"/>
            </a:xfrm>
            <a:custGeom>
              <a:avLst/>
              <a:gdLst>
                <a:gd name="T0" fmla="*/ 567 w 567"/>
                <a:gd name="T1" fmla="*/ 227 h 453"/>
                <a:gd name="T2" fmla="*/ 454 w 567"/>
                <a:gd name="T3" fmla="*/ 227 h 453"/>
                <a:gd name="T4" fmla="*/ 454 w 567"/>
                <a:gd name="T5" fmla="*/ 56 h 453"/>
                <a:gd name="T6" fmla="*/ 397 w 567"/>
                <a:gd name="T7" fmla="*/ 56 h 453"/>
                <a:gd name="T8" fmla="*/ 397 w 567"/>
                <a:gd name="T9" fmla="*/ 0 h 453"/>
                <a:gd name="T10" fmla="*/ 170 w 567"/>
                <a:gd name="T11" fmla="*/ 0 h 453"/>
                <a:gd name="T12" fmla="*/ 170 w 567"/>
                <a:gd name="T13" fmla="*/ 56 h 453"/>
                <a:gd name="T14" fmla="*/ 113 w 567"/>
                <a:gd name="T15" fmla="*/ 56 h 453"/>
                <a:gd name="T16" fmla="*/ 113 w 567"/>
                <a:gd name="T17" fmla="*/ 170 h 453"/>
                <a:gd name="T18" fmla="*/ 0 w 567"/>
                <a:gd name="T19" fmla="*/ 170 h 453"/>
                <a:gd name="T20" fmla="*/ 0 w 567"/>
                <a:gd name="T21" fmla="*/ 283 h 453"/>
                <a:gd name="T22" fmla="*/ 57 w 567"/>
                <a:gd name="T23" fmla="*/ 283 h 453"/>
                <a:gd name="T24" fmla="*/ 57 w 567"/>
                <a:gd name="T25" fmla="*/ 340 h 453"/>
                <a:gd name="T26" fmla="*/ 170 w 567"/>
                <a:gd name="T27" fmla="*/ 340 h 453"/>
                <a:gd name="T28" fmla="*/ 170 w 567"/>
                <a:gd name="T29" fmla="*/ 453 h 453"/>
                <a:gd name="T30" fmla="*/ 510 w 567"/>
                <a:gd name="T31" fmla="*/ 453 h 453"/>
                <a:gd name="T32" fmla="*/ 510 w 567"/>
                <a:gd name="T33" fmla="*/ 340 h 453"/>
                <a:gd name="T34" fmla="*/ 567 w 567"/>
                <a:gd name="T35" fmla="*/ 340 h 453"/>
                <a:gd name="T36" fmla="*/ 567 w 567"/>
                <a:gd name="T37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453">
                  <a:moveTo>
                    <a:pt x="567" y="227"/>
                  </a:moveTo>
                  <a:lnTo>
                    <a:pt x="454" y="227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0" name="Freeform 266">
              <a:extLst>
                <a:ext uri="{FF2B5EF4-FFF2-40B4-BE49-F238E27FC236}">
                  <a16:creationId xmlns:a16="http://schemas.microsoft.com/office/drawing/2014/main" id="{C21AAAB1-A677-4BAC-9C91-56047E1EA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094"/>
              <a:ext cx="567" cy="624"/>
            </a:xfrm>
            <a:custGeom>
              <a:avLst/>
              <a:gdLst>
                <a:gd name="T0" fmla="*/ 397 w 567"/>
                <a:gd name="T1" fmla="*/ 624 h 624"/>
                <a:gd name="T2" fmla="*/ 397 w 567"/>
                <a:gd name="T3" fmla="*/ 567 h 624"/>
                <a:gd name="T4" fmla="*/ 454 w 567"/>
                <a:gd name="T5" fmla="*/ 567 h 624"/>
                <a:gd name="T6" fmla="*/ 454 w 567"/>
                <a:gd name="T7" fmla="*/ 453 h 624"/>
                <a:gd name="T8" fmla="*/ 510 w 567"/>
                <a:gd name="T9" fmla="*/ 453 h 624"/>
                <a:gd name="T10" fmla="*/ 510 w 567"/>
                <a:gd name="T11" fmla="*/ 340 h 624"/>
                <a:gd name="T12" fmla="*/ 510 w 567"/>
                <a:gd name="T13" fmla="*/ 283 h 624"/>
                <a:gd name="T14" fmla="*/ 567 w 567"/>
                <a:gd name="T15" fmla="*/ 283 h 624"/>
                <a:gd name="T16" fmla="*/ 567 w 567"/>
                <a:gd name="T17" fmla="*/ 227 h 624"/>
                <a:gd name="T18" fmla="*/ 510 w 567"/>
                <a:gd name="T19" fmla="*/ 227 h 624"/>
                <a:gd name="T20" fmla="*/ 510 w 567"/>
                <a:gd name="T21" fmla="*/ 170 h 624"/>
                <a:gd name="T22" fmla="*/ 454 w 567"/>
                <a:gd name="T23" fmla="*/ 170 h 624"/>
                <a:gd name="T24" fmla="*/ 454 w 567"/>
                <a:gd name="T25" fmla="*/ 0 h 624"/>
                <a:gd name="T26" fmla="*/ 170 w 567"/>
                <a:gd name="T27" fmla="*/ 0 h 624"/>
                <a:gd name="T28" fmla="*/ 170 w 567"/>
                <a:gd name="T29" fmla="*/ 57 h 624"/>
                <a:gd name="T30" fmla="*/ 114 w 567"/>
                <a:gd name="T31" fmla="*/ 57 h 624"/>
                <a:gd name="T32" fmla="*/ 114 w 567"/>
                <a:gd name="T33" fmla="*/ 283 h 624"/>
                <a:gd name="T34" fmla="*/ 0 w 567"/>
                <a:gd name="T35" fmla="*/ 283 h 624"/>
                <a:gd name="T36" fmla="*/ 0 w 567"/>
                <a:gd name="T37" fmla="*/ 340 h 624"/>
                <a:gd name="T38" fmla="*/ 57 w 567"/>
                <a:gd name="T39" fmla="*/ 340 h 624"/>
                <a:gd name="T40" fmla="*/ 57 w 567"/>
                <a:gd name="T41" fmla="*/ 397 h 624"/>
                <a:gd name="T42" fmla="*/ 114 w 567"/>
                <a:gd name="T43" fmla="*/ 397 h 624"/>
                <a:gd name="T44" fmla="*/ 227 w 567"/>
                <a:gd name="T45" fmla="*/ 397 h 624"/>
                <a:gd name="T46" fmla="*/ 227 w 567"/>
                <a:gd name="T47" fmla="*/ 453 h 624"/>
                <a:gd name="T48" fmla="*/ 284 w 567"/>
                <a:gd name="T49" fmla="*/ 453 h 624"/>
                <a:gd name="T50" fmla="*/ 284 w 567"/>
                <a:gd name="T51" fmla="*/ 624 h 624"/>
                <a:gd name="T52" fmla="*/ 397 w 567"/>
                <a:gd name="T5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624">
                  <a:moveTo>
                    <a:pt x="397" y="624"/>
                  </a:moveTo>
                  <a:lnTo>
                    <a:pt x="39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284" y="453"/>
                  </a:lnTo>
                  <a:lnTo>
                    <a:pt x="284" y="624"/>
                  </a:lnTo>
                  <a:lnTo>
                    <a:pt x="397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BDC527DC-2AEA-46B9-839F-18313A783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6413"/>
              <a:ext cx="1531" cy="1248"/>
            </a:xfrm>
            <a:custGeom>
              <a:avLst/>
              <a:gdLst>
                <a:gd name="T0" fmla="*/ 850 w 1531"/>
                <a:gd name="T1" fmla="*/ 908 h 1248"/>
                <a:gd name="T2" fmla="*/ 794 w 1531"/>
                <a:gd name="T3" fmla="*/ 851 h 1248"/>
                <a:gd name="T4" fmla="*/ 510 w 1531"/>
                <a:gd name="T5" fmla="*/ 681 h 1248"/>
                <a:gd name="T6" fmla="*/ 454 w 1531"/>
                <a:gd name="T7" fmla="*/ 738 h 1248"/>
                <a:gd name="T8" fmla="*/ 340 w 1531"/>
                <a:gd name="T9" fmla="*/ 964 h 1248"/>
                <a:gd name="T10" fmla="*/ 397 w 1531"/>
                <a:gd name="T11" fmla="*/ 1021 h 1248"/>
                <a:gd name="T12" fmla="*/ 340 w 1531"/>
                <a:gd name="T13" fmla="*/ 1078 h 1248"/>
                <a:gd name="T14" fmla="*/ 283 w 1531"/>
                <a:gd name="T15" fmla="*/ 1134 h 1248"/>
                <a:gd name="T16" fmla="*/ 170 w 1531"/>
                <a:gd name="T17" fmla="*/ 1248 h 1248"/>
                <a:gd name="T18" fmla="*/ 113 w 1531"/>
                <a:gd name="T19" fmla="*/ 1191 h 1248"/>
                <a:gd name="T20" fmla="*/ 57 w 1531"/>
                <a:gd name="T21" fmla="*/ 1134 h 1248"/>
                <a:gd name="T22" fmla="*/ 0 w 1531"/>
                <a:gd name="T23" fmla="*/ 1078 h 1248"/>
                <a:gd name="T24" fmla="*/ 57 w 1531"/>
                <a:gd name="T25" fmla="*/ 794 h 1248"/>
                <a:gd name="T26" fmla="*/ 0 w 1531"/>
                <a:gd name="T27" fmla="*/ 738 h 1248"/>
                <a:gd name="T28" fmla="*/ 57 w 1531"/>
                <a:gd name="T29" fmla="*/ 624 h 1248"/>
                <a:gd name="T30" fmla="*/ 113 w 1531"/>
                <a:gd name="T31" fmla="*/ 567 h 1248"/>
                <a:gd name="T32" fmla="*/ 170 w 1531"/>
                <a:gd name="T33" fmla="*/ 624 h 1248"/>
                <a:gd name="T34" fmla="*/ 283 w 1531"/>
                <a:gd name="T35" fmla="*/ 567 h 1248"/>
                <a:gd name="T36" fmla="*/ 397 w 1531"/>
                <a:gd name="T37" fmla="*/ 454 h 1248"/>
                <a:gd name="T38" fmla="*/ 454 w 1531"/>
                <a:gd name="T39" fmla="*/ 511 h 1248"/>
                <a:gd name="T40" fmla="*/ 510 w 1531"/>
                <a:gd name="T41" fmla="*/ 454 h 1248"/>
                <a:gd name="T42" fmla="*/ 454 w 1531"/>
                <a:gd name="T43" fmla="*/ 397 h 1248"/>
                <a:gd name="T44" fmla="*/ 624 w 1531"/>
                <a:gd name="T45" fmla="*/ 341 h 1248"/>
                <a:gd name="T46" fmla="*/ 567 w 1531"/>
                <a:gd name="T47" fmla="*/ 227 h 1248"/>
                <a:gd name="T48" fmla="*/ 624 w 1531"/>
                <a:gd name="T49" fmla="*/ 171 h 1248"/>
                <a:gd name="T50" fmla="*/ 680 w 1531"/>
                <a:gd name="T51" fmla="*/ 57 h 1248"/>
                <a:gd name="T52" fmla="*/ 964 w 1531"/>
                <a:gd name="T53" fmla="*/ 0 h 1248"/>
                <a:gd name="T54" fmla="*/ 1247 w 1531"/>
                <a:gd name="T55" fmla="*/ 57 h 1248"/>
                <a:gd name="T56" fmla="*/ 1191 w 1531"/>
                <a:gd name="T57" fmla="*/ 114 h 1248"/>
                <a:gd name="T58" fmla="*/ 1361 w 1531"/>
                <a:gd name="T59" fmla="*/ 341 h 1248"/>
                <a:gd name="T60" fmla="*/ 1531 w 1531"/>
                <a:gd name="T61" fmla="*/ 397 h 1248"/>
                <a:gd name="T62" fmla="*/ 1417 w 1531"/>
                <a:gd name="T63" fmla="*/ 511 h 1248"/>
                <a:gd name="T64" fmla="*/ 1361 w 1531"/>
                <a:gd name="T65" fmla="*/ 567 h 1248"/>
                <a:gd name="T66" fmla="*/ 1304 w 1531"/>
                <a:gd name="T67" fmla="*/ 624 h 1248"/>
                <a:gd name="T68" fmla="*/ 1247 w 1531"/>
                <a:gd name="T69" fmla="*/ 511 h 1248"/>
                <a:gd name="T70" fmla="*/ 1191 w 1531"/>
                <a:gd name="T71" fmla="*/ 681 h 1248"/>
                <a:gd name="T72" fmla="*/ 1021 w 1531"/>
                <a:gd name="T73" fmla="*/ 738 h 1248"/>
                <a:gd name="T74" fmla="*/ 964 w 1531"/>
                <a:gd name="T75" fmla="*/ 794 h 1248"/>
                <a:gd name="T76" fmla="*/ 907 w 1531"/>
                <a:gd name="T77" fmla="*/ 85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1" h="1248">
                  <a:moveTo>
                    <a:pt x="907" y="908"/>
                  </a:moveTo>
                  <a:lnTo>
                    <a:pt x="850" y="908"/>
                  </a:lnTo>
                  <a:lnTo>
                    <a:pt x="850" y="851"/>
                  </a:lnTo>
                  <a:lnTo>
                    <a:pt x="794" y="851"/>
                  </a:lnTo>
                  <a:lnTo>
                    <a:pt x="794" y="681"/>
                  </a:lnTo>
                  <a:lnTo>
                    <a:pt x="510" y="681"/>
                  </a:lnTo>
                  <a:lnTo>
                    <a:pt x="510" y="738"/>
                  </a:lnTo>
                  <a:lnTo>
                    <a:pt x="454" y="738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340" y="1078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3" y="1191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57" y="1078"/>
                  </a:lnTo>
                  <a:lnTo>
                    <a:pt x="0" y="1078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8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624" y="341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191" y="114"/>
                  </a:lnTo>
                  <a:lnTo>
                    <a:pt x="1191" y="341"/>
                  </a:lnTo>
                  <a:lnTo>
                    <a:pt x="1361" y="341"/>
                  </a:lnTo>
                  <a:lnTo>
                    <a:pt x="1361" y="397"/>
                  </a:lnTo>
                  <a:lnTo>
                    <a:pt x="1531" y="397"/>
                  </a:lnTo>
                  <a:lnTo>
                    <a:pt x="1531" y="511"/>
                  </a:lnTo>
                  <a:lnTo>
                    <a:pt x="1417" y="511"/>
                  </a:lnTo>
                  <a:lnTo>
                    <a:pt x="1417" y="567"/>
                  </a:lnTo>
                  <a:lnTo>
                    <a:pt x="1361" y="567"/>
                  </a:lnTo>
                  <a:lnTo>
                    <a:pt x="1361" y="624"/>
                  </a:lnTo>
                  <a:lnTo>
                    <a:pt x="1304" y="624"/>
                  </a:lnTo>
                  <a:lnTo>
                    <a:pt x="1304" y="511"/>
                  </a:lnTo>
                  <a:lnTo>
                    <a:pt x="1247" y="511"/>
                  </a:lnTo>
                  <a:lnTo>
                    <a:pt x="1247" y="681"/>
                  </a:lnTo>
                  <a:lnTo>
                    <a:pt x="1191" y="681"/>
                  </a:lnTo>
                  <a:lnTo>
                    <a:pt x="1191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907" y="851"/>
                  </a:lnTo>
                  <a:lnTo>
                    <a:pt x="907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B9131EA6-3B6F-44B7-8C4F-D2C2B3B60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017"/>
              <a:ext cx="794" cy="793"/>
            </a:xfrm>
            <a:custGeom>
              <a:avLst/>
              <a:gdLst>
                <a:gd name="T0" fmla="*/ 567 w 794"/>
                <a:gd name="T1" fmla="*/ 793 h 793"/>
                <a:gd name="T2" fmla="*/ 397 w 794"/>
                <a:gd name="T3" fmla="*/ 793 h 793"/>
                <a:gd name="T4" fmla="*/ 397 w 794"/>
                <a:gd name="T5" fmla="*/ 737 h 793"/>
                <a:gd name="T6" fmla="*/ 227 w 794"/>
                <a:gd name="T7" fmla="*/ 737 h 793"/>
                <a:gd name="T8" fmla="*/ 227 w 794"/>
                <a:gd name="T9" fmla="*/ 510 h 793"/>
                <a:gd name="T10" fmla="*/ 283 w 794"/>
                <a:gd name="T11" fmla="*/ 510 h 793"/>
                <a:gd name="T12" fmla="*/ 283 w 794"/>
                <a:gd name="T13" fmla="*/ 453 h 793"/>
                <a:gd name="T14" fmla="*/ 57 w 794"/>
                <a:gd name="T15" fmla="*/ 453 h 793"/>
                <a:gd name="T16" fmla="*/ 57 w 794"/>
                <a:gd name="T17" fmla="*/ 340 h 793"/>
                <a:gd name="T18" fmla="*/ 0 w 794"/>
                <a:gd name="T19" fmla="*/ 340 h 793"/>
                <a:gd name="T20" fmla="*/ 0 w 794"/>
                <a:gd name="T21" fmla="*/ 226 h 793"/>
                <a:gd name="T22" fmla="*/ 57 w 794"/>
                <a:gd name="T23" fmla="*/ 226 h 793"/>
                <a:gd name="T24" fmla="*/ 57 w 794"/>
                <a:gd name="T25" fmla="*/ 0 h 793"/>
                <a:gd name="T26" fmla="*/ 340 w 794"/>
                <a:gd name="T27" fmla="*/ 0 h 793"/>
                <a:gd name="T28" fmla="*/ 340 w 794"/>
                <a:gd name="T29" fmla="*/ 113 h 793"/>
                <a:gd name="T30" fmla="*/ 567 w 794"/>
                <a:gd name="T31" fmla="*/ 113 h 793"/>
                <a:gd name="T32" fmla="*/ 567 w 794"/>
                <a:gd name="T33" fmla="*/ 170 h 793"/>
                <a:gd name="T34" fmla="*/ 510 w 794"/>
                <a:gd name="T35" fmla="*/ 170 h 793"/>
                <a:gd name="T36" fmla="*/ 510 w 794"/>
                <a:gd name="T37" fmla="*/ 226 h 793"/>
                <a:gd name="T38" fmla="*/ 680 w 794"/>
                <a:gd name="T39" fmla="*/ 226 h 793"/>
                <a:gd name="T40" fmla="*/ 680 w 794"/>
                <a:gd name="T41" fmla="*/ 396 h 793"/>
                <a:gd name="T42" fmla="*/ 794 w 794"/>
                <a:gd name="T43" fmla="*/ 396 h 793"/>
                <a:gd name="T44" fmla="*/ 794 w 794"/>
                <a:gd name="T45" fmla="*/ 737 h 793"/>
                <a:gd name="T46" fmla="*/ 624 w 794"/>
                <a:gd name="T47" fmla="*/ 737 h 793"/>
                <a:gd name="T48" fmla="*/ 624 w 794"/>
                <a:gd name="T49" fmla="*/ 623 h 793"/>
                <a:gd name="T50" fmla="*/ 567 w 794"/>
                <a:gd name="T51" fmla="*/ 623 h 793"/>
                <a:gd name="T52" fmla="*/ 567 w 794"/>
                <a:gd name="T53" fmla="*/ 567 h 793"/>
                <a:gd name="T54" fmla="*/ 510 w 794"/>
                <a:gd name="T55" fmla="*/ 567 h 793"/>
                <a:gd name="T56" fmla="*/ 510 w 794"/>
                <a:gd name="T57" fmla="*/ 680 h 793"/>
                <a:gd name="T58" fmla="*/ 453 w 794"/>
                <a:gd name="T59" fmla="*/ 680 h 793"/>
                <a:gd name="T60" fmla="*/ 453 w 794"/>
                <a:gd name="T61" fmla="*/ 737 h 793"/>
                <a:gd name="T62" fmla="*/ 567 w 794"/>
                <a:gd name="T63" fmla="*/ 737 h 793"/>
                <a:gd name="T64" fmla="*/ 567 w 794"/>
                <a:gd name="T6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793">
                  <a:moveTo>
                    <a:pt x="567" y="793"/>
                  </a:moveTo>
                  <a:lnTo>
                    <a:pt x="397" y="793"/>
                  </a:lnTo>
                  <a:lnTo>
                    <a:pt x="397" y="737"/>
                  </a:lnTo>
                  <a:lnTo>
                    <a:pt x="227" y="73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680" y="226"/>
                  </a:lnTo>
                  <a:lnTo>
                    <a:pt x="680" y="396"/>
                  </a:lnTo>
                  <a:lnTo>
                    <a:pt x="794" y="396"/>
                  </a:lnTo>
                  <a:lnTo>
                    <a:pt x="794" y="737"/>
                  </a:lnTo>
                  <a:lnTo>
                    <a:pt x="624" y="737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67" y="737"/>
                  </a:lnTo>
                  <a:lnTo>
                    <a:pt x="567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3" name="Freeform 269">
              <a:extLst>
                <a:ext uri="{FF2B5EF4-FFF2-40B4-BE49-F238E27FC236}">
                  <a16:creationId xmlns:a16="http://schemas.microsoft.com/office/drawing/2014/main" id="{68391395-AFF4-4C42-82A3-82C075832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223"/>
              <a:ext cx="1134" cy="964"/>
            </a:xfrm>
            <a:custGeom>
              <a:avLst/>
              <a:gdLst>
                <a:gd name="T0" fmla="*/ 567 w 1134"/>
                <a:gd name="T1" fmla="*/ 907 h 964"/>
                <a:gd name="T2" fmla="*/ 283 w 1134"/>
                <a:gd name="T3" fmla="*/ 907 h 964"/>
                <a:gd name="T4" fmla="*/ 283 w 1134"/>
                <a:gd name="T5" fmla="*/ 794 h 964"/>
                <a:gd name="T6" fmla="*/ 0 w 1134"/>
                <a:gd name="T7" fmla="*/ 794 h 964"/>
                <a:gd name="T8" fmla="*/ 0 w 1134"/>
                <a:gd name="T9" fmla="*/ 567 h 964"/>
                <a:gd name="T10" fmla="*/ 56 w 1134"/>
                <a:gd name="T11" fmla="*/ 567 h 964"/>
                <a:gd name="T12" fmla="*/ 56 w 1134"/>
                <a:gd name="T13" fmla="*/ 510 h 964"/>
                <a:gd name="T14" fmla="*/ 226 w 1134"/>
                <a:gd name="T15" fmla="*/ 510 h 964"/>
                <a:gd name="T16" fmla="*/ 226 w 1134"/>
                <a:gd name="T17" fmla="*/ 453 h 964"/>
                <a:gd name="T18" fmla="*/ 283 w 1134"/>
                <a:gd name="T19" fmla="*/ 453 h 964"/>
                <a:gd name="T20" fmla="*/ 283 w 1134"/>
                <a:gd name="T21" fmla="*/ 397 h 964"/>
                <a:gd name="T22" fmla="*/ 396 w 1134"/>
                <a:gd name="T23" fmla="*/ 397 h 964"/>
                <a:gd name="T24" fmla="*/ 396 w 1134"/>
                <a:gd name="T25" fmla="*/ 283 h 964"/>
                <a:gd name="T26" fmla="*/ 453 w 1134"/>
                <a:gd name="T27" fmla="*/ 283 h 964"/>
                <a:gd name="T28" fmla="*/ 453 w 1134"/>
                <a:gd name="T29" fmla="*/ 170 h 964"/>
                <a:gd name="T30" fmla="*/ 510 w 1134"/>
                <a:gd name="T31" fmla="*/ 170 h 964"/>
                <a:gd name="T32" fmla="*/ 510 w 1134"/>
                <a:gd name="T33" fmla="*/ 113 h 964"/>
                <a:gd name="T34" fmla="*/ 567 w 1134"/>
                <a:gd name="T35" fmla="*/ 113 h 964"/>
                <a:gd name="T36" fmla="*/ 567 w 1134"/>
                <a:gd name="T37" fmla="*/ 56 h 964"/>
                <a:gd name="T38" fmla="*/ 680 w 1134"/>
                <a:gd name="T39" fmla="*/ 56 h 964"/>
                <a:gd name="T40" fmla="*/ 680 w 1134"/>
                <a:gd name="T41" fmla="*/ 0 h 964"/>
                <a:gd name="T42" fmla="*/ 793 w 1134"/>
                <a:gd name="T43" fmla="*/ 0 h 964"/>
                <a:gd name="T44" fmla="*/ 793 w 1134"/>
                <a:gd name="T45" fmla="*/ 56 h 964"/>
                <a:gd name="T46" fmla="*/ 850 w 1134"/>
                <a:gd name="T47" fmla="*/ 56 h 964"/>
                <a:gd name="T48" fmla="*/ 850 w 1134"/>
                <a:gd name="T49" fmla="*/ 113 h 964"/>
                <a:gd name="T50" fmla="*/ 1020 w 1134"/>
                <a:gd name="T51" fmla="*/ 113 h 964"/>
                <a:gd name="T52" fmla="*/ 1020 w 1134"/>
                <a:gd name="T53" fmla="*/ 170 h 964"/>
                <a:gd name="T54" fmla="*/ 1134 w 1134"/>
                <a:gd name="T55" fmla="*/ 170 h 964"/>
                <a:gd name="T56" fmla="*/ 1134 w 1134"/>
                <a:gd name="T57" fmla="*/ 397 h 964"/>
                <a:gd name="T58" fmla="*/ 1020 w 1134"/>
                <a:gd name="T59" fmla="*/ 397 h 964"/>
                <a:gd name="T60" fmla="*/ 1020 w 1134"/>
                <a:gd name="T61" fmla="*/ 340 h 964"/>
                <a:gd name="T62" fmla="*/ 963 w 1134"/>
                <a:gd name="T63" fmla="*/ 340 h 964"/>
                <a:gd name="T64" fmla="*/ 963 w 1134"/>
                <a:gd name="T65" fmla="*/ 453 h 964"/>
                <a:gd name="T66" fmla="*/ 850 w 1134"/>
                <a:gd name="T67" fmla="*/ 453 h 964"/>
                <a:gd name="T68" fmla="*/ 850 w 1134"/>
                <a:gd name="T69" fmla="*/ 567 h 964"/>
                <a:gd name="T70" fmla="*/ 737 w 1134"/>
                <a:gd name="T71" fmla="*/ 567 h 964"/>
                <a:gd name="T72" fmla="*/ 737 w 1134"/>
                <a:gd name="T73" fmla="*/ 680 h 964"/>
                <a:gd name="T74" fmla="*/ 793 w 1134"/>
                <a:gd name="T75" fmla="*/ 680 h 964"/>
                <a:gd name="T76" fmla="*/ 793 w 1134"/>
                <a:gd name="T77" fmla="*/ 794 h 964"/>
                <a:gd name="T78" fmla="*/ 850 w 1134"/>
                <a:gd name="T79" fmla="*/ 794 h 964"/>
                <a:gd name="T80" fmla="*/ 850 w 1134"/>
                <a:gd name="T81" fmla="*/ 907 h 964"/>
                <a:gd name="T82" fmla="*/ 737 w 1134"/>
                <a:gd name="T83" fmla="*/ 907 h 964"/>
                <a:gd name="T84" fmla="*/ 737 w 1134"/>
                <a:gd name="T85" fmla="*/ 964 h 964"/>
                <a:gd name="T86" fmla="*/ 680 w 1134"/>
                <a:gd name="T87" fmla="*/ 964 h 964"/>
                <a:gd name="T88" fmla="*/ 680 w 1134"/>
                <a:gd name="T89" fmla="*/ 907 h 964"/>
                <a:gd name="T90" fmla="*/ 623 w 1134"/>
                <a:gd name="T91" fmla="*/ 907 h 964"/>
                <a:gd name="T92" fmla="*/ 623 w 1134"/>
                <a:gd name="T93" fmla="*/ 794 h 964"/>
                <a:gd name="T94" fmla="*/ 567 w 1134"/>
                <a:gd name="T95" fmla="*/ 794 h 964"/>
                <a:gd name="T96" fmla="*/ 567 w 1134"/>
                <a:gd name="T9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4" h="964">
                  <a:moveTo>
                    <a:pt x="567" y="907"/>
                  </a:moveTo>
                  <a:lnTo>
                    <a:pt x="283" y="907"/>
                  </a:lnTo>
                  <a:lnTo>
                    <a:pt x="28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0"/>
                  </a:lnTo>
                  <a:lnTo>
                    <a:pt x="226" y="510"/>
                  </a:lnTo>
                  <a:lnTo>
                    <a:pt x="226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96" y="397"/>
                  </a:lnTo>
                  <a:lnTo>
                    <a:pt x="396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56"/>
                  </a:lnTo>
                  <a:lnTo>
                    <a:pt x="850" y="56"/>
                  </a:lnTo>
                  <a:lnTo>
                    <a:pt x="850" y="113"/>
                  </a:lnTo>
                  <a:lnTo>
                    <a:pt x="1020" y="113"/>
                  </a:lnTo>
                  <a:lnTo>
                    <a:pt x="1020" y="170"/>
                  </a:lnTo>
                  <a:lnTo>
                    <a:pt x="1134" y="170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1020" y="340"/>
                  </a:lnTo>
                  <a:lnTo>
                    <a:pt x="963" y="340"/>
                  </a:lnTo>
                  <a:lnTo>
                    <a:pt x="963" y="453"/>
                  </a:lnTo>
                  <a:lnTo>
                    <a:pt x="850" y="453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793" y="680"/>
                  </a:lnTo>
                  <a:lnTo>
                    <a:pt x="793" y="794"/>
                  </a:lnTo>
                  <a:lnTo>
                    <a:pt x="850" y="794"/>
                  </a:lnTo>
                  <a:lnTo>
                    <a:pt x="850" y="907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B824F954-11C6-4979-93EC-989B7CCA0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1310"/>
              <a:ext cx="113" cy="114"/>
            </a:xfrm>
            <a:custGeom>
              <a:avLst/>
              <a:gdLst>
                <a:gd name="T0" fmla="*/ 56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113 w 113"/>
                <a:gd name="T7" fmla="*/ 114 h 114"/>
                <a:gd name="T8" fmla="*/ 113 w 113"/>
                <a:gd name="T9" fmla="*/ 0 h 114"/>
                <a:gd name="T10" fmla="*/ 56 w 113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4">
                  <a:moveTo>
                    <a:pt x="56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6107E8A8-8022-42C2-915C-7363B48B1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1367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114 w 170"/>
                <a:gd name="T3" fmla="*/ 0 h 170"/>
                <a:gd name="T4" fmla="*/ 170 w 170"/>
                <a:gd name="T5" fmla="*/ 0 h 170"/>
                <a:gd name="T6" fmla="*/ 170 w 170"/>
                <a:gd name="T7" fmla="*/ 170 h 170"/>
                <a:gd name="T8" fmla="*/ 114 w 170"/>
                <a:gd name="T9" fmla="*/ 170 h 170"/>
                <a:gd name="T10" fmla="*/ 57 w 170"/>
                <a:gd name="T11" fmla="*/ 170 h 170"/>
                <a:gd name="T12" fmla="*/ 57 w 170"/>
                <a:gd name="T13" fmla="*/ 113 h 170"/>
                <a:gd name="T14" fmla="*/ 0 w 170"/>
                <a:gd name="T15" fmla="*/ 113 h 170"/>
                <a:gd name="T16" fmla="*/ 0 w 170"/>
                <a:gd name="T17" fmla="*/ 57 h 170"/>
                <a:gd name="T18" fmla="*/ 57 w 170"/>
                <a:gd name="T19" fmla="*/ 57 h 170"/>
                <a:gd name="T20" fmla="*/ 57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114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F9561927-A0BC-49BE-820A-03DF2A10D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57 w 227"/>
                <a:gd name="T5" fmla="*/ 170 h 397"/>
                <a:gd name="T6" fmla="*/ 57 w 227"/>
                <a:gd name="T7" fmla="*/ 283 h 397"/>
                <a:gd name="T8" fmla="*/ 114 w 227"/>
                <a:gd name="T9" fmla="*/ 283 h 397"/>
                <a:gd name="T10" fmla="*/ 114 w 227"/>
                <a:gd name="T11" fmla="*/ 340 h 397"/>
                <a:gd name="T12" fmla="*/ 170 w 227"/>
                <a:gd name="T13" fmla="*/ 340 h 397"/>
                <a:gd name="T14" fmla="*/ 170 w 227"/>
                <a:gd name="T15" fmla="*/ 397 h 397"/>
                <a:gd name="T16" fmla="*/ 227 w 227"/>
                <a:gd name="T17" fmla="*/ 397 h 397"/>
                <a:gd name="T18" fmla="*/ 227 w 227"/>
                <a:gd name="T19" fmla="*/ 283 h 397"/>
                <a:gd name="T20" fmla="*/ 170 w 227"/>
                <a:gd name="T21" fmla="*/ 283 h 397"/>
                <a:gd name="T22" fmla="*/ 170 w 227"/>
                <a:gd name="T23" fmla="*/ 113 h 397"/>
                <a:gd name="T24" fmla="*/ 114 w 227"/>
                <a:gd name="T25" fmla="*/ 113 h 397"/>
                <a:gd name="T26" fmla="*/ 114 w 227"/>
                <a:gd name="T27" fmla="*/ 57 h 397"/>
                <a:gd name="T28" fmla="*/ 57 w 227"/>
                <a:gd name="T29" fmla="*/ 57 h 397"/>
                <a:gd name="T30" fmla="*/ 57 w 227"/>
                <a:gd name="T31" fmla="*/ 0 h 397"/>
                <a:gd name="T32" fmla="*/ 0 w 227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07FAEC33-4267-463F-865C-7E55C6F73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630"/>
              <a:ext cx="681" cy="794"/>
            </a:xfrm>
            <a:custGeom>
              <a:avLst/>
              <a:gdLst>
                <a:gd name="T0" fmla="*/ 681 w 681"/>
                <a:gd name="T1" fmla="*/ 794 h 794"/>
                <a:gd name="T2" fmla="*/ 510 w 681"/>
                <a:gd name="T3" fmla="*/ 794 h 794"/>
                <a:gd name="T4" fmla="*/ 510 w 681"/>
                <a:gd name="T5" fmla="*/ 737 h 794"/>
                <a:gd name="T6" fmla="*/ 397 w 681"/>
                <a:gd name="T7" fmla="*/ 737 h 794"/>
                <a:gd name="T8" fmla="*/ 397 w 681"/>
                <a:gd name="T9" fmla="*/ 680 h 794"/>
                <a:gd name="T10" fmla="*/ 114 w 681"/>
                <a:gd name="T11" fmla="*/ 680 h 794"/>
                <a:gd name="T12" fmla="*/ 114 w 681"/>
                <a:gd name="T13" fmla="*/ 510 h 794"/>
                <a:gd name="T14" fmla="*/ 170 w 681"/>
                <a:gd name="T15" fmla="*/ 510 h 794"/>
                <a:gd name="T16" fmla="*/ 170 w 681"/>
                <a:gd name="T17" fmla="*/ 397 h 794"/>
                <a:gd name="T18" fmla="*/ 114 w 681"/>
                <a:gd name="T19" fmla="*/ 397 h 794"/>
                <a:gd name="T20" fmla="*/ 114 w 681"/>
                <a:gd name="T21" fmla="*/ 283 h 794"/>
                <a:gd name="T22" fmla="*/ 0 w 681"/>
                <a:gd name="T23" fmla="*/ 283 h 794"/>
                <a:gd name="T24" fmla="*/ 0 w 681"/>
                <a:gd name="T25" fmla="*/ 0 h 794"/>
                <a:gd name="T26" fmla="*/ 114 w 681"/>
                <a:gd name="T27" fmla="*/ 0 h 794"/>
                <a:gd name="T28" fmla="*/ 114 w 681"/>
                <a:gd name="T29" fmla="*/ 113 h 794"/>
                <a:gd name="T30" fmla="*/ 284 w 681"/>
                <a:gd name="T31" fmla="*/ 113 h 794"/>
                <a:gd name="T32" fmla="*/ 284 w 681"/>
                <a:gd name="T33" fmla="*/ 57 h 794"/>
                <a:gd name="T34" fmla="*/ 340 w 681"/>
                <a:gd name="T35" fmla="*/ 57 h 794"/>
                <a:gd name="T36" fmla="*/ 340 w 681"/>
                <a:gd name="T37" fmla="*/ 170 h 794"/>
                <a:gd name="T38" fmla="*/ 397 w 681"/>
                <a:gd name="T39" fmla="*/ 170 h 794"/>
                <a:gd name="T40" fmla="*/ 397 w 681"/>
                <a:gd name="T41" fmla="*/ 227 h 794"/>
                <a:gd name="T42" fmla="*/ 454 w 681"/>
                <a:gd name="T43" fmla="*/ 227 h 794"/>
                <a:gd name="T44" fmla="*/ 454 w 681"/>
                <a:gd name="T45" fmla="*/ 283 h 794"/>
                <a:gd name="T46" fmla="*/ 510 w 681"/>
                <a:gd name="T47" fmla="*/ 283 h 794"/>
                <a:gd name="T48" fmla="*/ 567 w 681"/>
                <a:gd name="T49" fmla="*/ 340 h 794"/>
                <a:gd name="T50" fmla="*/ 567 w 681"/>
                <a:gd name="T51" fmla="*/ 567 h 794"/>
                <a:gd name="T52" fmla="*/ 624 w 681"/>
                <a:gd name="T53" fmla="*/ 567 h 794"/>
                <a:gd name="T54" fmla="*/ 624 w 681"/>
                <a:gd name="T55" fmla="*/ 680 h 794"/>
                <a:gd name="T56" fmla="*/ 681 w 681"/>
                <a:gd name="T57" fmla="*/ 680 h 794"/>
                <a:gd name="T58" fmla="*/ 681 w 681"/>
                <a:gd name="T5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794">
                  <a:moveTo>
                    <a:pt x="681" y="794"/>
                  </a:moveTo>
                  <a:lnTo>
                    <a:pt x="510" y="794"/>
                  </a:lnTo>
                  <a:lnTo>
                    <a:pt x="51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114" y="680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17297999-A3D4-450A-BA6C-59FEB4D48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913"/>
              <a:ext cx="227" cy="397"/>
            </a:xfrm>
            <a:custGeom>
              <a:avLst/>
              <a:gdLst>
                <a:gd name="T0" fmla="*/ 171 w 227"/>
                <a:gd name="T1" fmla="*/ 0 h 397"/>
                <a:gd name="T2" fmla="*/ 114 w 227"/>
                <a:gd name="T3" fmla="*/ 0 h 397"/>
                <a:gd name="T4" fmla="*/ 114 w 227"/>
                <a:gd name="T5" fmla="*/ 57 h 397"/>
                <a:gd name="T6" fmla="*/ 57 w 227"/>
                <a:gd name="T7" fmla="*/ 57 h 397"/>
                <a:gd name="T8" fmla="*/ 57 w 227"/>
                <a:gd name="T9" fmla="*/ 171 h 397"/>
                <a:gd name="T10" fmla="*/ 0 w 227"/>
                <a:gd name="T11" fmla="*/ 171 h 397"/>
                <a:gd name="T12" fmla="*/ 0 w 227"/>
                <a:gd name="T13" fmla="*/ 341 h 397"/>
                <a:gd name="T14" fmla="*/ 57 w 227"/>
                <a:gd name="T15" fmla="*/ 341 h 397"/>
                <a:gd name="T16" fmla="*/ 57 w 227"/>
                <a:gd name="T17" fmla="*/ 397 h 397"/>
                <a:gd name="T18" fmla="*/ 171 w 227"/>
                <a:gd name="T19" fmla="*/ 397 h 397"/>
                <a:gd name="T20" fmla="*/ 171 w 227"/>
                <a:gd name="T21" fmla="*/ 227 h 397"/>
                <a:gd name="T22" fmla="*/ 227 w 227"/>
                <a:gd name="T23" fmla="*/ 227 h 397"/>
                <a:gd name="T24" fmla="*/ 227 w 227"/>
                <a:gd name="T25" fmla="*/ 114 h 397"/>
                <a:gd name="T26" fmla="*/ 171 w 227"/>
                <a:gd name="T27" fmla="*/ 114 h 397"/>
                <a:gd name="T28" fmla="*/ 171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171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71" y="397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Freeform 280">
              <a:extLst>
                <a:ext uri="{FF2B5EF4-FFF2-40B4-BE49-F238E27FC236}">
                  <a16:creationId xmlns:a16="http://schemas.microsoft.com/office/drawing/2014/main" id="{E9432BF5-24CF-407D-8BCA-AA8F47B9B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233"/>
              <a:ext cx="794" cy="964"/>
            </a:xfrm>
            <a:custGeom>
              <a:avLst/>
              <a:gdLst>
                <a:gd name="T0" fmla="*/ 680 w 794"/>
                <a:gd name="T1" fmla="*/ 964 h 964"/>
                <a:gd name="T2" fmla="*/ 510 w 794"/>
                <a:gd name="T3" fmla="*/ 964 h 964"/>
                <a:gd name="T4" fmla="*/ 510 w 794"/>
                <a:gd name="T5" fmla="*/ 851 h 964"/>
                <a:gd name="T6" fmla="*/ 170 w 794"/>
                <a:gd name="T7" fmla="*/ 851 h 964"/>
                <a:gd name="T8" fmla="*/ 170 w 794"/>
                <a:gd name="T9" fmla="*/ 567 h 964"/>
                <a:gd name="T10" fmla="*/ 227 w 794"/>
                <a:gd name="T11" fmla="*/ 567 h 964"/>
                <a:gd name="T12" fmla="*/ 227 w 794"/>
                <a:gd name="T13" fmla="*/ 454 h 964"/>
                <a:gd name="T14" fmla="*/ 113 w 794"/>
                <a:gd name="T15" fmla="*/ 454 h 964"/>
                <a:gd name="T16" fmla="*/ 113 w 794"/>
                <a:gd name="T17" fmla="*/ 397 h 964"/>
                <a:gd name="T18" fmla="*/ 0 w 794"/>
                <a:gd name="T19" fmla="*/ 397 h 964"/>
                <a:gd name="T20" fmla="*/ 0 w 794"/>
                <a:gd name="T21" fmla="*/ 284 h 964"/>
                <a:gd name="T22" fmla="*/ 57 w 794"/>
                <a:gd name="T23" fmla="*/ 284 h 964"/>
                <a:gd name="T24" fmla="*/ 57 w 794"/>
                <a:gd name="T25" fmla="*/ 170 h 964"/>
                <a:gd name="T26" fmla="*/ 113 w 794"/>
                <a:gd name="T27" fmla="*/ 170 h 964"/>
                <a:gd name="T28" fmla="*/ 113 w 794"/>
                <a:gd name="T29" fmla="*/ 113 h 964"/>
                <a:gd name="T30" fmla="*/ 170 w 794"/>
                <a:gd name="T31" fmla="*/ 113 h 964"/>
                <a:gd name="T32" fmla="*/ 170 w 794"/>
                <a:gd name="T33" fmla="*/ 170 h 964"/>
                <a:gd name="T34" fmla="*/ 227 w 794"/>
                <a:gd name="T35" fmla="*/ 170 h 964"/>
                <a:gd name="T36" fmla="*/ 227 w 794"/>
                <a:gd name="T37" fmla="*/ 113 h 964"/>
                <a:gd name="T38" fmla="*/ 454 w 794"/>
                <a:gd name="T39" fmla="*/ 113 h 964"/>
                <a:gd name="T40" fmla="*/ 454 w 794"/>
                <a:gd name="T41" fmla="*/ 0 h 964"/>
                <a:gd name="T42" fmla="*/ 567 w 794"/>
                <a:gd name="T43" fmla="*/ 0 h 964"/>
                <a:gd name="T44" fmla="*/ 567 w 794"/>
                <a:gd name="T45" fmla="*/ 113 h 964"/>
                <a:gd name="T46" fmla="*/ 624 w 794"/>
                <a:gd name="T47" fmla="*/ 113 h 964"/>
                <a:gd name="T48" fmla="*/ 624 w 794"/>
                <a:gd name="T49" fmla="*/ 170 h 964"/>
                <a:gd name="T50" fmla="*/ 680 w 794"/>
                <a:gd name="T51" fmla="*/ 170 h 964"/>
                <a:gd name="T52" fmla="*/ 680 w 794"/>
                <a:gd name="T53" fmla="*/ 284 h 964"/>
                <a:gd name="T54" fmla="*/ 737 w 794"/>
                <a:gd name="T55" fmla="*/ 284 h 964"/>
                <a:gd name="T56" fmla="*/ 794 w 794"/>
                <a:gd name="T57" fmla="*/ 284 h 964"/>
                <a:gd name="T58" fmla="*/ 794 w 794"/>
                <a:gd name="T59" fmla="*/ 397 h 964"/>
                <a:gd name="T60" fmla="*/ 737 w 794"/>
                <a:gd name="T61" fmla="*/ 397 h 964"/>
                <a:gd name="T62" fmla="*/ 737 w 794"/>
                <a:gd name="T63" fmla="*/ 680 h 964"/>
                <a:gd name="T64" fmla="*/ 794 w 794"/>
                <a:gd name="T65" fmla="*/ 680 h 964"/>
                <a:gd name="T66" fmla="*/ 794 w 794"/>
                <a:gd name="T67" fmla="*/ 737 h 964"/>
                <a:gd name="T68" fmla="*/ 737 w 794"/>
                <a:gd name="T69" fmla="*/ 737 h 964"/>
                <a:gd name="T70" fmla="*/ 737 w 794"/>
                <a:gd name="T71" fmla="*/ 851 h 964"/>
                <a:gd name="T72" fmla="*/ 680 w 794"/>
                <a:gd name="T73" fmla="*/ 851 h 964"/>
                <a:gd name="T74" fmla="*/ 680 w 794"/>
                <a:gd name="T7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964">
                  <a:moveTo>
                    <a:pt x="680" y="964"/>
                  </a:moveTo>
                  <a:lnTo>
                    <a:pt x="510" y="964"/>
                  </a:lnTo>
                  <a:lnTo>
                    <a:pt x="510" y="851"/>
                  </a:lnTo>
                  <a:lnTo>
                    <a:pt x="170" y="851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0E24613B-ECC6-4ADC-867A-B89E5624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084"/>
              <a:ext cx="567" cy="453"/>
            </a:xfrm>
            <a:custGeom>
              <a:avLst/>
              <a:gdLst>
                <a:gd name="T0" fmla="*/ 453 w 567"/>
                <a:gd name="T1" fmla="*/ 0 h 453"/>
                <a:gd name="T2" fmla="*/ 56 w 567"/>
                <a:gd name="T3" fmla="*/ 0 h 453"/>
                <a:gd name="T4" fmla="*/ 56 w 567"/>
                <a:gd name="T5" fmla="*/ 170 h 453"/>
                <a:gd name="T6" fmla="*/ 0 w 567"/>
                <a:gd name="T7" fmla="*/ 170 h 453"/>
                <a:gd name="T8" fmla="*/ 0 w 567"/>
                <a:gd name="T9" fmla="*/ 453 h 453"/>
                <a:gd name="T10" fmla="*/ 510 w 567"/>
                <a:gd name="T11" fmla="*/ 453 h 453"/>
                <a:gd name="T12" fmla="*/ 510 w 567"/>
                <a:gd name="T13" fmla="*/ 396 h 453"/>
                <a:gd name="T14" fmla="*/ 567 w 567"/>
                <a:gd name="T15" fmla="*/ 396 h 453"/>
                <a:gd name="T16" fmla="*/ 567 w 567"/>
                <a:gd name="T17" fmla="*/ 283 h 453"/>
                <a:gd name="T18" fmla="*/ 510 w 567"/>
                <a:gd name="T19" fmla="*/ 283 h 453"/>
                <a:gd name="T20" fmla="*/ 510 w 567"/>
                <a:gd name="T21" fmla="*/ 113 h 453"/>
                <a:gd name="T22" fmla="*/ 453 w 567"/>
                <a:gd name="T23" fmla="*/ 113 h 453"/>
                <a:gd name="T24" fmla="*/ 453 w 567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3">
                  <a:moveTo>
                    <a:pt x="453" y="0"/>
                  </a:move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6" name="Freeform 282">
              <a:extLst>
                <a:ext uri="{FF2B5EF4-FFF2-40B4-BE49-F238E27FC236}">
                  <a16:creationId xmlns:a16="http://schemas.microsoft.com/office/drawing/2014/main" id="{AD865EBE-C277-4D61-B15D-99DDAB59B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197"/>
              <a:ext cx="1077" cy="850"/>
            </a:xfrm>
            <a:custGeom>
              <a:avLst/>
              <a:gdLst>
                <a:gd name="T0" fmla="*/ 0 w 1077"/>
                <a:gd name="T1" fmla="*/ 340 h 850"/>
                <a:gd name="T2" fmla="*/ 510 w 1077"/>
                <a:gd name="T3" fmla="*/ 340 h 850"/>
                <a:gd name="T4" fmla="*/ 510 w 1077"/>
                <a:gd name="T5" fmla="*/ 283 h 850"/>
                <a:gd name="T6" fmla="*/ 567 w 1077"/>
                <a:gd name="T7" fmla="*/ 283 h 850"/>
                <a:gd name="T8" fmla="*/ 567 w 1077"/>
                <a:gd name="T9" fmla="*/ 170 h 850"/>
                <a:gd name="T10" fmla="*/ 510 w 1077"/>
                <a:gd name="T11" fmla="*/ 170 h 850"/>
                <a:gd name="T12" fmla="*/ 510 w 1077"/>
                <a:gd name="T13" fmla="*/ 0 h 850"/>
                <a:gd name="T14" fmla="*/ 623 w 1077"/>
                <a:gd name="T15" fmla="*/ 0 h 850"/>
                <a:gd name="T16" fmla="*/ 623 w 1077"/>
                <a:gd name="T17" fmla="*/ 57 h 850"/>
                <a:gd name="T18" fmla="*/ 680 w 1077"/>
                <a:gd name="T19" fmla="*/ 57 h 850"/>
                <a:gd name="T20" fmla="*/ 680 w 1077"/>
                <a:gd name="T21" fmla="*/ 113 h 850"/>
                <a:gd name="T22" fmla="*/ 964 w 1077"/>
                <a:gd name="T23" fmla="*/ 113 h 850"/>
                <a:gd name="T24" fmla="*/ 964 w 1077"/>
                <a:gd name="T25" fmla="*/ 227 h 850"/>
                <a:gd name="T26" fmla="*/ 1020 w 1077"/>
                <a:gd name="T27" fmla="*/ 227 h 850"/>
                <a:gd name="T28" fmla="*/ 1020 w 1077"/>
                <a:gd name="T29" fmla="*/ 283 h 850"/>
                <a:gd name="T30" fmla="*/ 1077 w 1077"/>
                <a:gd name="T31" fmla="*/ 283 h 850"/>
                <a:gd name="T32" fmla="*/ 1077 w 1077"/>
                <a:gd name="T33" fmla="*/ 510 h 850"/>
                <a:gd name="T34" fmla="*/ 964 w 1077"/>
                <a:gd name="T35" fmla="*/ 510 h 850"/>
                <a:gd name="T36" fmla="*/ 964 w 1077"/>
                <a:gd name="T37" fmla="*/ 624 h 850"/>
                <a:gd name="T38" fmla="*/ 1077 w 1077"/>
                <a:gd name="T39" fmla="*/ 624 h 850"/>
                <a:gd name="T40" fmla="*/ 1077 w 1077"/>
                <a:gd name="T41" fmla="*/ 680 h 850"/>
                <a:gd name="T42" fmla="*/ 964 w 1077"/>
                <a:gd name="T43" fmla="*/ 680 h 850"/>
                <a:gd name="T44" fmla="*/ 964 w 1077"/>
                <a:gd name="T45" fmla="*/ 850 h 850"/>
                <a:gd name="T46" fmla="*/ 794 w 1077"/>
                <a:gd name="T47" fmla="*/ 850 h 850"/>
                <a:gd name="T48" fmla="*/ 794 w 1077"/>
                <a:gd name="T49" fmla="*/ 794 h 850"/>
                <a:gd name="T50" fmla="*/ 567 w 1077"/>
                <a:gd name="T51" fmla="*/ 794 h 850"/>
                <a:gd name="T52" fmla="*/ 567 w 1077"/>
                <a:gd name="T53" fmla="*/ 737 h 850"/>
                <a:gd name="T54" fmla="*/ 453 w 1077"/>
                <a:gd name="T55" fmla="*/ 737 h 850"/>
                <a:gd name="T56" fmla="*/ 453 w 1077"/>
                <a:gd name="T57" fmla="*/ 680 h 850"/>
                <a:gd name="T58" fmla="*/ 397 w 1077"/>
                <a:gd name="T59" fmla="*/ 680 h 850"/>
                <a:gd name="T60" fmla="*/ 397 w 1077"/>
                <a:gd name="T61" fmla="*/ 624 h 850"/>
                <a:gd name="T62" fmla="*/ 340 w 1077"/>
                <a:gd name="T63" fmla="*/ 624 h 850"/>
                <a:gd name="T64" fmla="*/ 340 w 1077"/>
                <a:gd name="T65" fmla="*/ 567 h 850"/>
                <a:gd name="T66" fmla="*/ 283 w 1077"/>
                <a:gd name="T67" fmla="*/ 567 h 850"/>
                <a:gd name="T68" fmla="*/ 227 w 1077"/>
                <a:gd name="T69" fmla="*/ 567 h 850"/>
                <a:gd name="T70" fmla="*/ 227 w 1077"/>
                <a:gd name="T71" fmla="*/ 454 h 850"/>
                <a:gd name="T72" fmla="*/ 170 w 1077"/>
                <a:gd name="T73" fmla="*/ 454 h 850"/>
                <a:gd name="T74" fmla="*/ 170 w 1077"/>
                <a:gd name="T75" fmla="*/ 397 h 850"/>
                <a:gd name="T76" fmla="*/ 0 w 1077"/>
                <a:gd name="T77" fmla="*/ 397 h 850"/>
                <a:gd name="T78" fmla="*/ 0 w 1077"/>
                <a:gd name="T79" fmla="*/ 34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7" h="850">
                  <a:moveTo>
                    <a:pt x="0" y="340"/>
                  </a:move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964" y="113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510"/>
                  </a:lnTo>
                  <a:lnTo>
                    <a:pt x="964" y="510"/>
                  </a:lnTo>
                  <a:lnTo>
                    <a:pt x="964" y="624"/>
                  </a:lnTo>
                  <a:lnTo>
                    <a:pt x="1077" y="624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B0F55F4E-9BA7-444C-AF9A-00F73C97E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594"/>
              <a:ext cx="1021" cy="964"/>
            </a:xfrm>
            <a:custGeom>
              <a:avLst/>
              <a:gdLst>
                <a:gd name="T0" fmla="*/ 680 w 1021"/>
                <a:gd name="T1" fmla="*/ 964 h 964"/>
                <a:gd name="T2" fmla="*/ 737 w 1021"/>
                <a:gd name="T3" fmla="*/ 964 h 964"/>
                <a:gd name="T4" fmla="*/ 737 w 1021"/>
                <a:gd name="T5" fmla="*/ 850 h 964"/>
                <a:gd name="T6" fmla="*/ 794 w 1021"/>
                <a:gd name="T7" fmla="*/ 850 h 964"/>
                <a:gd name="T8" fmla="*/ 794 w 1021"/>
                <a:gd name="T9" fmla="*/ 794 h 964"/>
                <a:gd name="T10" fmla="*/ 851 w 1021"/>
                <a:gd name="T11" fmla="*/ 794 h 964"/>
                <a:gd name="T12" fmla="*/ 851 w 1021"/>
                <a:gd name="T13" fmla="*/ 737 h 964"/>
                <a:gd name="T14" fmla="*/ 907 w 1021"/>
                <a:gd name="T15" fmla="*/ 737 h 964"/>
                <a:gd name="T16" fmla="*/ 907 w 1021"/>
                <a:gd name="T17" fmla="*/ 624 h 964"/>
                <a:gd name="T18" fmla="*/ 964 w 1021"/>
                <a:gd name="T19" fmla="*/ 624 h 964"/>
                <a:gd name="T20" fmla="*/ 964 w 1021"/>
                <a:gd name="T21" fmla="*/ 567 h 964"/>
                <a:gd name="T22" fmla="*/ 1021 w 1021"/>
                <a:gd name="T23" fmla="*/ 567 h 964"/>
                <a:gd name="T24" fmla="*/ 1021 w 1021"/>
                <a:gd name="T25" fmla="*/ 453 h 964"/>
                <a:gd name="T26" fmla="*/ 851 w 1021"/>
                <a:gd name="T27" fmla="*/ 453 h 964"/>
                <a:gd name="T28" fmla="*/ 851 w 1021"/>
                <a:gd name="T29" fmla="*/ 397 h 964"/>
                <a:gd name="T30" fmla="*/ 624 w 1021"/>
                <a:gd name="T31" fmla="*/ 397 h 964"/>
                <a:gd name="T32" fmla="*/ 624 w 1021"/>
                <a:gd name="T33" fmla="*/ 340 h 964"/>
                <a:gd name="T34" fmla="*/ 510 w 1021"/>
                <a:gd name="T35" fmla="*/ 340 h 964"/>
                <a:gd name="T36" fmla="*/ 510 w 1021"/>
                <a:gd name="T37" fmla="*/ 283 h 964"/>
                <a:gd name="T38" fmla="*/ 454 w 1021"/>
                <a:gd name="T39" fmla="*/ 283 h 964"/>
                <a:gd name="T40" fmla="*/ 454 w 1021"/>
                <a:gd name="T41" fmla="*/ 227 h 964"/>
                <a:gd name="T42" fmla="*/ 397 w 1021"/>
                <a:gd name="T43" fmla="*/ 227 h 964"/>
                <a:gd name="T44" fmla="*/ 397 w 1021"/>
                <a:gd name="T45" fmla="*/ 170 h 964"/>
                <a:gd name="T46" fmla="*/ 284 w 1021"/>
                <a:gd name="T47" fmla="*/ 170 h 964"/>
                <a:gd name="T48" fmla="*/ 284 w 1021"/>
                <a:gd name="T49" fmla="*/ 57 h 964"/>
                <a:gd name="T50" fmla="*/ 227 w 1021"/>
                <a:gd name="T51" fmla="*/ 57 h 964"/>
                <a:gd name="T52" fmla="*/ 227 w 1021"/>
                <a:gd name="T53" fmla="*/ 0 h 964"/>
                <a:gd name="T54" fmla="*/ 57 w 1021"/>
                <a:gd name="T55" fmla="*/ 0 h 964"/>
                <a:gd name="T56" fmla="*/ 57 w 1021"/>
                <a:gd name="T57" fmla="*/ 57 h 964"/>
                <a:gd name="T58" fmla="*/ 0 w 1021"/>
                <a:gd name="T59" fmla="*/ 57 h 964"/>
                <a:gd name="T60" fmla="*/ 0 w 1021"/>
                <a:gd name="T61" fmla="*/ 227 h 964"/>
                <a:gd name="T62" fmla="*/ 113 w 1021"/>
                <a:gd name="T63" fmla="*/ 227 h 964"/>
                <a:gd name="T64" fmla="*/ 113 w 1021"/>
                <a:gd name="T65" fmla="*/ 340 h 964"/>
                <a:gd name="T66" fmla="*/ 170 w 1021"/>
                <a:gd name="T67" fmla="*/ 340 h 964"/>
                <a:gd name="T68" fmla="*/ 170 w 1021"/>
                <a:gd name="T69" fmla="*/ 397 h 964"/>
                <a:gd name="T70" fmla="*/ 397 w 1021"/>
                <a:gd name="T71" fmla="*/ 397 h 964"/>
                <a:gd name="T72" fmla="*/ 397 w 1021"/>
                <a:gd name="T73" fmla="*/ 680 h 964"/>
                <a:gd name="T74" fmla="*/ 340 w 1021"/>
                <a:gd name="T75" fmla="*/ 680 h 964"/>
                <a:gd name="T76" fmla="*/ 340 w 1021"/>
                <a:gd name="T77" fmla="*/ 737 h 964"/>
                <a:gd name="T78" fmla="*/ 340 w 1021"/>
                <a:gd name="T79" fmla="*/ 794 h 964"/>
                <a:gd name="T80" fmla="*/ 397 w 1021"/>
                <a:gd name="T81" fmla="*/ 794 h 964"/>
                <a:gd name="T82" fmla="*/ 397 w 1021"/>
                <a:gd name="T83" fmla="*/ 964 h 964"/>
                <a:gd name="T84" fmla="*/ 454 w 1021"/>
                <a:gd name="T85" fmla="*/ 964 h 964"/>
                <a:gd name="T86" fmla="*/ 454 w 1021"/>
                <a:gd name="T87" fmla="*/ 907 h 964"/>
                <a:gd name="T88" fmla="*/ 680 w 1021"/>
                <a:gd name="T89" fmla="*/ 907 h 964"/>
                <a:gd name="T90" fmla="*/ 680 w 1021"/>
                <a:gd name="T91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1" h="964">
                  <a:moveTo>
                    <a:pt x="680" y="964"/>
                  </a:moveTo>
                  <a:lnTo>
                    <a:pt x="737" y="964"/>
                  </a:lnTo>
                  <a:lnTo>
                    <a:pt x="737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851" y="453"/>
                  </a:lnTo>
                  <a:lnTo>
                    <a:pt x="85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97" y="39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680" y="907"/>
                  </a:lnTo>
                  <a:lnTo>
                    <a:pt x="680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0855281C-CD67-4570-9688-9DD8CC7DA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707"/>
              <a:ext cx="964" cy="851"/>
            </a:xfrm>
            <a:custGeom>
              <a:avLst/>
              <a:gdLst>
                <a:gd name="T0" fmla="*/ 57 w 964"/>
                <a:gd name="T1" fmla="*/ 454 h 851"/>
                <a:gd name="T2" fmla="*/ 57 w 964"/>
                <a:gd name="T3" fmla="*/ 567 h 851"/>
                <a:gd name="T4" fmla="*/ 113 w 964"/>
                <a:gd name="T5" fmla="*/ 567 h 851"/>
                <a:gd name="T6" fmla="*/ 113 w 964"/>
                <a:gd name="T7" fmla="*/ 681 h 851"/>
                <a:gd name="T8" fmla="*/ 57 w 964"/>
                <a:gd name="T9" fmla="*/ 681 h 851"/>
                <a:gd name="T10" fmla="*/ 57 w 964"/>
                <a:gd name="T11" fmla="*/ 737 h 851"/>
                <a:gd name="T12" fmla="*/ 0 w 964"/>
                <a:gd name="T13" fmla="*/ 737 h 851"/>
                <a:gd name="T14" fmla="*/ 0 w 964"/>
                <a:gd name="T15" fmla="*/ 794 h 851"/>
                <a:gd name="T16" fmla="*/ 227 w 964"/>
                <a:gd name="T17" fmla="*/ 794 h 851"/>
                <a:gd name="T18" fmla="*/ 227 w 964"/>
                <a:gd name="T19" fmla="*/ 737 h 851"/>
                <a:gd name="T20" fmla="*/ 454 w 964"/>
                <a:gd name="T21" fmla="*/ 737 h 851"/>
                <a:gd name="T22" fmla="*/ 454 w 964"/>
                <a:gd name="T23" fmla="*/ 681 h 851"/>
                <a:gd name="T24" fmla="*/ 567 w 964"/>
                <a:gd name="T25" fmla="*/ 681 h 851"/>
                <a:gd name="T26" fmla="*/ 567 w 964"/>
                <a:gd name="T27" fmla="*/ 624 h 851"/>
                <a:gd name="T28" fmla="*/ 737 w 964"/>
                <a:gd name="T29" fmla="*/ 624 h 851"/>
                <a:gd name="T30" fmla="*/ 737 w 964"/>
                <a:gd name="T31" fmla="*/ 737 h 851"/>
                <a:gd name="T32" fmla="*/ 794 w 964"/>
                <a:gd name="T33" fmla="*/ 737 h 851"/>
                <a:gd name="T34" fmla="*/ 794 w 964"/>
                <a:gd name="T35" fmla="*/ 794 h 851"/>
                <a:gd name="T36" fmla="*/ 907 w 964"/>
                <a:gd name="T37" fmla="*/ 794 h 851"/>
                <a:gd name="T38" fmla="*/ 907 w 964"/>
                <a:gd name="T39" fmla="*/ 851 h 851"/>
                <a:gd name="T40" fmla="*/ 964 w 964"/>
                <a:gd name="T41" fmla="*/ 851 h 851"/>
                <a:gd name="T42" fmla="*/ 964 w 964"/>
                <a:gd name="T43" fmla="*/ 681 h 851"/>
                <a:gd name="T44" fmla="*/ 907 w 964"/>
                <a:gd name="T45" fmla="*/ 681 h 851"/>
                <a:gd name="T46" fmla="*/ 907 w 964"/>
                <a:gd name="T47" fmla="*/ 567 h 851"/>
                <a:gd name="T48" fmla="*/ 964 w 964"/>
                <a:gd name="T49" fmla="*/ 567 h 851"/>
                <a:gd name="T50" fmla="*/ 964 w 964"/>
                <a:gd name="T51" fmla="*/ 284 h 851"/>
                <a:gd name="T52" fmla="*/ 737 w 964"/>
                <a:gd name="T53" fmla="*/ 284 h 851"/>
                <a:gd name="T54" fmla="*/ 737 w 964"/>
                <a:gd name="T55" fmla="*/ 227 h 851"/>
                <a:gd name="T56" fmla="*/ 680 w 964"/>
                <a:gd name="T57" fmla="*/ 227 h 851"/>
                <a:gd name="T58" fmla="*/ 680 w 964"/>
                <a:gd name="T59" fmla="*/ 114 h 851"/>
                <a:gd name="T60" fmla="*/ 567 w 964"/>
                <a:gd name="T61" fmla="*/ 114 h 851"/>
                <a:gd name="T62" fmla="*/ 567 w 964"/>
                <a:gd name="T63" fmla="*/ 0 h 851"/>
                <a:gd name="T64" fmla="*/ 510 w 964"/>
                <a:gd name="T65" fmla="*/ 0 h 851"/>
                <a:gd name="T66" fmla="*/ 510 w 964"/>
                <a:gd name="T67" fmla="*/ 57 h 851"/>
                <a:gd name="T68" fmla="*/ 454 w 964"/>
                <a:gd name="T69" fmla="*/ 57 h 851"/>
                <a:gd name="T70" fmla="*/ 454 w 964"/>
                <a:gd name="T71" fmla="*/ 170 h 851"/>
                <a:gd name="T72" fmla="*/ 397 w 964"/>
                <a:gd name="T73" fmla="*/ 170 h 851"/>
                <a:gd name="T74" fmla="*/ 397 w 964"/>
                <a:gd name="T75" fmla="*/ 340 h 851"/>
                <a:gd name="T76" fmla="*/ 227 w 964"/>
                <a:gd name="T77" fmla="*/ 340 h 851"/>
                <a:gd name="T78" fmla="*/ 227 w 964"/>
                <a:gd name="T79" fmla="*/ 397 h 851"/>
                <a:gd name="T80" fmla="*/ 170 w 964"/>
                <a:gd name="T81" fmla="*/ 397 h 851"/>
                <a:gd name="T82" fmla="*/ 170 w 964"/>
                <a:gd name="T83" fmla="*/ 454 h 851"/>
                <a:gd name="T84" fmla="*/ 57 w 964"/>
                <a:gd name="T85" fmla="*/ 45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4" h="851">
                  <a:moveTo>
                    <a:pt x="57" y="454"/>
                  </a:moveTo>
                  <a:lnTo>
                    <a:pt x="57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454" y="73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7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1" name="Freeform 287">
              <a:extLst>
                <a:ext uri="{FF2B5EF4-FFF2-40B4-BE49-F238E27FC236}">
                  <a16:creationId xmlns:a16="http://schemas.microsoft.com/office/drawing/2014/main" id="{8CD34711-AC9C-42B5-B55E-C581ECB8A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578"/>
              <a:ext cx="283" cy="454"/>
            </a:xfrm>
            <a:custGeom>
              <a:avLst/>
              <a:gdLst>
                <a:gd name="T0" fmla="*/ 113 w 283"/>
                <a:gd name="T1" fmla="*/ 0 h 454"/>
                <a:gd name="T2" fmla="*/ 113 w 283"/>
                <a:gd name="T3" fmla="*/ 227 h 454"/>
                <a:gd name="T4" fmla="*/ 57 w 283"/>
                <a:gd name="T5" fmla="*/ 227 h 454"/>
                <a:gd name="T6" fmla="*/ 57 w 283"/>
                <a:gd name="T7" fmla="*/ 341 h 454"/>
                <a:gd name="T8" fmla="*/ 0 w 283"/>
                <a:gd name="T9" fmla="*/ 341 h 454"/>
                <a:gd name="T10" fmla="*/ 0 w 283"/>
                <a:gd name="T11" fmla="*/ 454 h 454"/>
                <a:gd name="T12" fmla="*/ 113 w 283"/>
                <a:gd name="T13" fmla="*/ 454 h 454"/>
                <a:gd name="T14" fmla="*/ 113 w 283"/>
                <a:gd name="T15" fmla="*/ 397 h 454"/>
                <a:gd name="T16" fmla="*/ 283 w 283"/>
                <a:gd name="T17" fmla="*/ 397 h 454"/>
                <a:gd name="T18" fmla="*/ 283 w 283"/>
                <a:gd name="T19" fmla="*/ 341 h 454"/>
                <a:gd name="T20" fmla="*/ 227 w 283"/>
                <a:gd name="T21" fmla="*/ 341 h 454"/>
                <a:gd name="T22" fmla="*/ 227 w 283"/>
                <a:gd name="T23" fmla="*/ 227 h 454"/>
                <a:gd name="T24" fmla="*/ 283 w 283"/>
                <a:gd name="T25" fmla="*/ 227 h 454"/>
                <a:gd name="T26" fmla="*/ 283 w 283"/>
                <a:gd name="T27" fmla="*/ 57 h 454"/>
                <a:gd name="T28" fmla="*/ 227 w 283"/>
                <a:gd name="T29" fmla="*/ 57 h 454"/>
                <a:gd name="T30" fmla="*/ 227 w 283"/>
                <a:gd name="T31" fmla="*/ 0 h 454"/>
                <a:gd name="T32" fmla="*/ 113 w 283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454">
                  <a:moveTo>
                    <a:pt x="113" y="0"/>
                  </a:moveTo>
                  <a:lnTo>
                    <a:pt x="113" y="227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BF0784FB-2E63-4EB5-9BC3-A8C5DFEB6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3975"/>
              <a:ext cx="397" cy="341"/>
            </a:xfrm>
            <a:custGeom>
              <a:avLst/>
              <a:gdLst>
                <a:gd name="T0" fmla="*/ 114 w 397"/>
                <a:gd name="T1" fmla="*/ 57 h 341"/>
                <a:gd name="T2" fmla="*/ 114 w 397"/>
                <a:gd name="T3" fmla="*/ 114 h 341"/>
                <a:gd name="T4" fmla="*/ 0 w 397"/>
                <a:gd name="T5" fmla="*/ 114 h 341"/>
                <a:gd name="T6" fmla="*/ 0 w 397"/>
                <a:gd name="T7" fmla="*/ 341 h 341"/>
                <a:gd name="T8" fmla="*/ 340 w 397"/>
                <a:gd name="T9" fmla="*/ 341 h 341"/>
                <a:gd name="T10" fmla="*/ 340 w 397"/>
                <a:gd name="T11" fmla="*/ 284 h 341"/>
                <a:gd name="T12" fmla="*/ 397 w 397"/>
                <a:gd name="T13" fmla="*/ 284 h 341"/>
                <a:gd name="T14" fmla="*/ 397 w 397"/>
                <a:gd name="T15" fmla="*/ 170 h 341"/>
                <a:gd name="T16" fmla="*/ 284 w 397"/>
                <a:gd name="T17" fmla="*/ 170 h 341"/>
                <a:gd name="T18" fmla="*/ 284 w 397"/>
                <a:gd name="T19" fmla="*/ 114 h 341"/>
                <a:gd name="T20" fmla="*/ 340 w 397"/>
                <a:gd name="T21" fmla="*/ 114 h 341"/>
                <a:gd name="T22" fmla="*/ 340 w 397"/>
                <a:gd name="T23" fmla="*/ 57 h 341"/>
                <a:gd name="T24" fmla="*/ 284 w 397"/>
                <a:gd name="T25" fmla="*/ 57 h 341"/>
                <a:gd name="T26" fmla="*/ 284 w 397"/>
                <a:gd name="T27" fmla="*/ 0 h 341"/>
                <a:gd name="T28" fmla="*/ 170 w 397"/>
                <a:gd name="T29" fmla="*/ 0 h 341"/>
                <a:gd name="T30" fmla="*/ 170 w 397"/>
                <a:gd name="T31" fmla="*/ 57 h 341"/>
                <a:gd name="T32" fmla="*/ 114 w 397"/>
                <a:gd name="T3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114" y="57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3" name="Freeform 289">
              <a:extLst>
                <a:ext uri="{FF2B5EF4-FFF2-40B4-BE49-F238E27FC236}">
                  <a16:creationId xmlns:a16="http://schemas.microsoft.com/office/drawing/2014/main" id="{EB696DA7-24C0-4B5B-8D72-B252C5955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3975"/>
              <a:ext cx="794" cy="511"/>
            </a:xfrm>
            <a:custGeom>
              <a:avLst/>
              <a:gdLst>
                <a:gd name="T0" fmla="*/ 680 w 794"/>
                <a:gd name="T1" fmla="*/ 341 h 511"/>
                <a:gd name="T2" fmla="*/ 567 w 794"/>
                <a:gd name="T3" fmla="*/ 341 h 511"/>
                <a:gd name="T4" fmla="*/ 567 w 794"/>
                <a:gd name="T5" fmla="*/ 284 h 511"/>
                <a:gd name="T6" fmla="*/ 453 w 794"/>
                <a:gd name="T7" fmla="*/ 284 h 511"/>
                <a:gd name="T8" fmla="*/ 453 w 794"/>
                <a:gd name="T9" fmla="*/ 341 h 511"/>
                <a:gd name="T10" fmla="*/ 340 w 794"/>
                <a:gd name="T11" fmla="*/ 341 h 511"/>
                <a:gd name="T12" fmla="*/ 340 w 794"/>
                <a:gd name="T13" fmla="*/ 397 h 511"/>
                <a:gd name="T14" fmla="*/ 227 w 794"/>
                <a:gd name="T15" fmla="*/ 397 h 511"/>
                <a:gd name="T16" fmla="*/ 227 w 794"/>
                <a:gd name="T17" fmla="*/ 454 h 511"/>
                <a:gd name="T18" fmla="*/ 170 w 794"/>
                <a:gd name="T19" fmla="*/ 454 h 511"/>
                <a:gd name="T20" fmla="*/ 170 w 794"/>
                <a:gd name="T21" fmla="*/ 511 h 511"/>
                <a:gd name="T22" fmla="*/ 0 w 794"/>
                <a:gd name="T23" fmla="*/ 511 h 511"/>
                <a:gd name="T24" fmla="*/ 0 w 794"/>
                <a:gd name="T25" fmla="*/ 227 h 511"/>
                <a:gd name="T26" fmla="*/ 56 w 794"/>
                <a:gd name="T27" fmla="*/ 227 h 511"/>
                <a:gd name="T28" fmla="*/ 56 w 794"/>
                <a:gd name="T29" fmla="*/ 170 h 511"/>
                <a:gd name="T30" fmla="*/ 113 w 794"/>
                <a:gd name="T31" fmla="*/ 170 h 511"/>
                <a:gd name="T32" fmla="*/ 113 w 794"/>
                <a:gd name="T33" fmla="*/ 227 h 511"/>
                <a:gd name="T34" fmla="*/ 170 w 794"/>
                <a:gd name="T35" fmla="*/ 227 h 511"/>
                <a:gd name="T36" fmla="*/ 170 w 794"/>
                <a:gd name="T37" fmla="*/ 170 h 511"/>
                <a:gd name="T38" fmla="*/ 283 w 794"/>
                <a:gd name="T39" fmla="*/ 170 h 511"/>
                <a:gd name="T40" fmla="*/ 283 w 794"/>
                <a:gd name="T41" fmla="*/ 57 h 511"/>
                <a:gd name="T42" fmla="*/ 567 w 794"/>
                <a:gd name="T43" fmla="*/ 57 h 511"/>
                <a:gd name="T44" fmla="*/ 567 w 794"/>
                <a:gd name="T45" fmla="*/ 0 h 511"/>
                <a:gd name="T46" fmla="*/ 737 w 794"/>
                <a:gd name="T47" fmla="*/ 0 h 511"/>
                <a:gd name="T48" fmla="*/ 737 w 794"/>
                <a:gd name="T49" fmla="*/ 57 h 511"/>
                <a:gd name="T50" fmla="*/ 794 w 794"/>
                <a:gd name="T51" fmla="*/ 57 h 511"/>
                <a:gd name="T52" fmla="*/ 794 w 794"/>
                <a:gd name="T53" fmla="*/ 114 h 511"/>
                <a:gd name="T54" fmla="*/ 680 w 794"/>
                <a:gd name="T55" fmla="*/ 114 h 511"/>
                <a:gd name="T56" fmla="*/ 680 w 794"/>
                <a:gd name="T57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511">
                  <a:moveTo>
                    <a:pt x="680" y="341"/>
                  </a:moveTo>
                  <a:lnTo>
                    <a:pt x="567" y="341"/>
                  </a:lnTo>
                  <a:lnTo>
                    <a:pt x="567" y="284"/>
                  </a:lnTo>
                  <a:lnTo>
                    <a:pt x="453" y="284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5" name="Freeform 291">
              <a:extLst>
                <a:ext uri="{FF2B5EF4-FFF2-40B4-BE49-F238E27FC236}">
                  <a16:creationId xmlns:a16="http://schemas.microsoft.com/office/drawing/2014/main" id="{4CCD9C21-CDC8-48D1-8F22-BEBCCC656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372"/>
              <a:ext cx="1134" cy="1191"/>
            </a:xfrm>
            <a:custGeom>
              <a:avLst/>
              <a:gdLst>
                <a:gd name="T0" fmla="*/ 454 w 1134"/>
                <a:gd name="T1" fmla="*/ 1191 h 1191"/>
                <a:gd name="T2" fmla="*/ 510 w 1134"/>
                <a:gd name="T3" fmla="*/ 1191 h 1191"/>
                <a:gd name="T4" fmla="*/ 510 w 1134"/>
                <a:gd name="T5" fmla="*/ 1134 h 1191"/>
                <a:gd name="T6" fmla="*/ 567 w 1134"/>
                <a:gd name="T7" fmla="*/ 1134 h 1191"/>
                <a:gd name="T8" fmla="*/ 567 w 1134"/>
                <a:gd name="T9" fmla="*/ 1191 h 1191"/>
                <a:gd name="T10" fmla="*/ 624 w 1134"/>
                <a:gd name="T11" fmla="*/ 1191 h 1191"/>
                <a:gd name="T12" fmla="*/ 624 w 1134"/>
                <a:gd name="T13" fmla="*/ 1134 h 1191"/>
                <a:gd name="T14" fmla="*/ 680 w 1134"/>
                <a:gd name="T15" fmla="*/ 1134 h 1191"/>
                <a:gd name="T16" fmla="*/ 680 w 1134"/>
                <a:gd name="T17" fmla="*/ 1021 h 1191"/>
                <a:gd name="T18" fmla="*/ 624 w 1134"/>
                <a:gd name="T19" fmla="*/ 1021 h 1191"/>
                <a:gd name="T20" fmla="*/ 624 w 1134"/>
                <a:gd name="T21" fmla="*/ 907 h 1191"/>
                <a:gd name="T22" fmla="*/ 680 w 1134"/>
                <a:gd name="T23" fmla="*/ 907 h 1191"/>
                <a:gd name="T24" fmla="*/ 680 w 1134"/>
                <a:gd name="T25" fmla="*/ 794 h 1191"/>
                <a:gd name="T26" fmla="*/ 737 w 1134"/>
                <a:gd name="T27" fmla="*/ 794 h 1191"/>
                <a:gd name="T28" fmla="*/ 737 w 1134"/>
                <a:gd name="T29" fmla="*/ 737 h 1191"/>
                <a:gd name="T30" fmla="*/ 794 w 1134"/>
                <a:gd name="T31" fmla="*/ 737 h 1191"/>
                <a:gd name="T32" fmla="*/ 794 w 1134"/>
                <a:gd name="T33" fmla="*/ 567 h 1191"/>
                <a:gd name="T34" fmla="*/ 1021 w 1134"/>
                <a:gd name="T35" fmla="*/ 567 h 1191"/>
                <a:gd name="T36" fmla="*/ 1021 w 1134"/>
                <a:gd name="T37" fmla="*/ 511 h 1191"/>
                <a:gd name="T38" fmla="*/ 1077 w 1134"/>
                <a:gd name="T39" fmla="*/ 511 h 1191"/>
                <a:gd name="T40" fmla="*/ 1077 w 1134"/>
                <a:gd name="T41" fmla="*/ 170 h 1191"/>
                <a:gd name="T42" fmla="*/ 1134 w 1134"/>
                <a:gd name="T43" fmla="*/ 170 h 1191"/>
                <a:gd name="T44" fmla="*/ 1134 w 1134"/>
                <a:gd name="T45" fmla="*/ 0 h 1191"/>
                <a:gd name="T46" fmla="*/ 1077 w 1134"/>
                <a:gd name="T47" fmla="*/ 0 h 1191"/>
                <a:gd name="T48" fmla="*/ 1077 w 1134"/>
                <a:gd name="T49" fmla="*/ 57 h 1191"/>
                <a:gd name="T50" fmla="*/ 964 w 1134"/>
                <a:gd name="T51" fmla="*/ 57 h 1191"/>
                <a:gd name="T52" fmla="*/ 964 w 1134"/>
                <a:gd name="T53" fmla="*/ 114 h 1191"/>
                <a:gd name="T54" fmla="*/ 851 w 1134"/>
                <a:gd name="T55" fmla="*/ 114 h 1191"/>
                <a:gd name="T56" fmla="*/ 851 w 1134"/>
                <a:gd name="T57" fmla="*/ 227 h 1191"/>
                <a:gd name="T58" fmla="*/ 794 w 1134"/>
                <a:gd name="T59" fmla="*/ 227 h 1191"/>
                <a:gd name="T60" fmla="*/ 794 w 1134"/>
                <a:gd name="T61" fmla="*/ 340 h 1191"/>
                <a:gd name="T62" fmla="*/ 680 w 1134"/>
                <a:gd name="T63" fmla="*/ 340 h 1191"/>
                <a:gd name="T64" fmla="*/ 680 w 1134"/>
                <a:gd name="T65" fmla="*/ 227 h 1191"/>
                <a:gd name="T66" fmla="*/ 624 w 1134"/>
                <a:gd name="T67" fmla="*/ 227 h 1191"/>
                <a:gd name="T68" fmla="*/ 624 w 1134"/>
                <a:gd name="T69" fmla="*/ 454 h 1191"/>
                <a:gd name="T70" fmla="*/ 510 w 1134"/>
                <a:gd name="T71" fmla="*/ 454 h 1191"/>
                <a:gd name="T72" fmla="*/ 510 w 1134"/>
                <a:gd name="T73" fmla="*/ 511 h 1191"/>
                <a:gd name="T74" fmla="*/ 454 w 1134"/>
                <a:gd name="T75" fmla="*/ 511 h 1191"/>
                <a:gd name="T76" fmla="*/ 454 w 1134"/>
                <a:gd name="T77" fmla="*/ 567 h 1191"/>
                <a:gd name="T78" fmla="*/ 397 w 1134"/>
                <a:gd name="T79" fmla="*/ 567 h 1191"/>
                <a:gd name="T80" fmla="*/ 397 w 1134"/>
                <a:gd name="T81" fmla="*/ 624 h 1191"/>
                <a:gd name="T82" fmla="*/ 227 w 1134"/>
                <a:gd name="T83" fmla="*/ 624 h 1191"/>
                <a:gd name="T84" fmla="*/ 227 w 1134"/>
                <a:gd name="T85" fmla="*/ 737 h 1191"/>
                <a:gd name="T86" fmla="*/ 0 w 1134"/>
                <a:gd name="T87" fmla="*/ 737 h 1191"/>
                <a:gd name="T88" fmla="*/ 0 w 1134"/>
                <a:gd name="T89" fmla="*/ 851 h 1191"/>
                <a:gd name="T90" fmla="*/ 113 w 1134"/>
                <a:gd name="T91" fmla="*/ 851 h 1191"/>
                <a:gd name="T92" fmla="*/ 113 w 1134"/>
                <a:gd name="T93" fmla="*/ 907 h 1191"/>
                <a:gd name="T94" fmla="*/ 170 w 1134"/>
                <a:gd name="T95" fmla="*/ 907 h 1191"/>
                <a:gd name="T96" fmla="*/ 170 w 1134"/>
                <a:gd name="T97" fmla="*/ 964 h 1191"/>
                <a:gd name="T98" fmla="*/ 340 w 1134"/>
                <a:gd name="T99" fmla="*/ 964 h 1191"/>
                <a:gd name="T100" fmla="*/ 340 w 1134"/>
                <a:gd name="T101" fmla="*/ 1021 h 1191"/>
                <a:gd name="T102" fmla="*/ 454 w 1134"/>
                <a:gd name="T103" fmla="*/ 1021 h 1191"/>
                <a:gd name="T104" fmla="*/ 454 w 1134"/>
                <a:gd name="T105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1191">
                  <a:moveTo>
                    <a:pt x="454" y="1191"/>
                  </a:moveTo>
                  <a:lnTo>
                    <a:pt x="510" y="1191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511"/>
                  </a:lnTo>
                  <a:lnTo>
                    <a:pt x="1077" y="511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851" y="114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340" y="964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6" name="Freeform 292">
              <a:extLst>
                <a:ext uri="{FF2B5EF4-FFF2-40B4-BE49-F238E27FC236}">
                  <a16:creationId xmlns:a16="http://schemas.microsoft.com/office/drawing/2014/main" id="{564FF61D-E7FA-452A-BE41-1B893E6AF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4316"/>
              <a:ext cx="511" cy="680"/>
            </a:xfrm>
            <a:custGeom>
              <a:avLst/>
              <a:gdLst>
                <a:gd name="T0" fmla="*/ 0 w 511"/>
                <a:gd name="T1" fmla="*/ 226 h 680"/>
                <a:gd name="T2" fmla="*/ 0 w 511"/>
                <a:gd name="T3" fmla="*/ 623 h 680"/>
                <a:gd name="T4" fmla="*/ 57 w 511"/>
                <a:gd name="T5" fmla="*/ 623 h 680"/>
                <a:gd name="T6" fmla="*/ 57 w 511"/>
                <a:gd name="T7" fmla="*/ 680 h 680"/>
                <a:gd name="T8" fmla="*/ 284 w 511"/>
                <a:gd name="T9" fmla="*/ 680 h 680"/>
                <a:gd name="T10" fmla="*/ 284 w 511"/>
                <a:gd name="T11" fmla="*/ 623 h 680"/>
                <a:gd name="T12" fmla="*/ 341 w 511"/>
                <a:gd name="T13" fmla="*/ 623 h 680"/>
                <a:gd name="T14" fmla="*/ 341 w 511"/>
                <a:gd name="T15" fmla="*/ 510 h 680"/>
                <a:gd name="T16" fmla="*/ 397 w 511"/>
                <a:gd name="T17" fmla="*/ 510 h 680"/>
                <a:gd name="T18" fmla="*/ 397 w 511"/>
                <a:gd name="T19" fmla="*/ 396 h 680"/>
                <a:gd name="T20" fmla="*/ 454 w 511"/>
                <a:gd name="T21" fmla="*/ 396 h 680"/>
                <a:gd name="T22" fmla="*/ 454 w 511"/>
                <a:gd name="T23" fmla="*/ 283 h 680"/>
                <a:gd name="T24" fmla="*/ 511 w 511"/>
                <a:gd name="T25" fmla="*/ 283 h 680"/>
                <a:gd name="T26" fmla="*/ 511 w 511"/>
                <a:gd name="T27" fmla="*/ 113 h 680"/>
                <a:gd name="T28" fmla="*/ 454 w 511"/>
                <a:gd name="T29" fmla="*/ 113 h 680"/>
                <a:gd name="T30" fmla="*/ 454 w 511"/>
                <a:gd name="T31" fmla="*/ 56 h 680"/>
                <a:gd name="T32" fmla="*/ 511 w 511"/>
                <a:gd name="T33" fmla="*/ 56 h 680"/>
                <a:gd name="T34" fmla="*/ 511 w 511"/>
                <a:gd name="T35" fmla="*/ 0 h 680"/>
                <a:gd name="T36" fmla="*/ 114 w 511"/>
                <a:gd name="T37" fmla="*/ 0 h 680"/>
                <a:gd name="T38" fmla="*/ 114 w 511"/>
                <a:gd name="T39" fmla="*/ 56 h 680"/>
                <a:gd name="T40" fmla="*/ 57 w 511"/>
                <a:gd name="T41" fmla="*/ 56 h 680"/>
                <a:gd name="T42" fmla="*/ 57 w 511"/>
                <a:gd name="T43" fmla="*/ 226 h 680"/>
                <a:gd name="T44" fmla="*/ 0 w 511"/>
                <a:gd name="T45" fmla="*/ 22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680">
                  <a:moveTo>
                    <a:pt x="0" y="226"/>
                  </a:moveTo>
                  <a:lnTo>
                    <a:pt x="0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284" y="680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4" y="396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226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8EDD28E7-31DC-4BC9-A1A8-05D6CD299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4599"/>
              <a:ext cx="1417" cy="907"/>
            </a:xfrm>
            <a:custGeom>
              <a:avLst/>
              <a:gdLst>
                <a:gd name="T0" fmla="*/ 907 w 1417"/>
                <a:gd name="T1" fmla="*/ 0 h 907"/>
                <a:gd name="T2" fmla="*/ 907 w 1417"/>
                <a:gd name="T3" fmla="*/ 113 h 907"/>
                <a:gd name="T4" fmla="*/ 850 w 1417"/>
                <a:gd name="T5" fmla="*/ 227 h 907"/>
                <a:gd name="T6" fmla="*/ 794 w 1417"/>
                <a:gd name="T7" fmla="*/ 340 h 907"/>
                <a:gd name="T8" fmla="*/ 737 w 1417"/>
                <a:gd name="T9" fmla="*/ 397 h 907"/>
                <a:gd name="T10" fmla="*/ 510 w 1417"/>
                <a:gd name="T11" fmla="*/ 340 h 907"/>
                <a:gd name="T12" fmla="*/ 453 w 1417"/>
                <a:gd name="T13" fmla="*/ 284 h 907"/>
                <a:gd name="T14" fmla="*/ 397 w 1417"/>
                <a:gd name="T15" fmla="*/ 340 h 907"/>
                <a:gd name="T16" fmla="*/ 170 w 1417"/>
                <a:gd name="T17" fmla="*/ 510 h 907"/>
                <a:gd name="T18" fmla="*/ 113 w 1417"/>
                <a:gd name="T19" fmla="*/ 567 h 907"/>
                <a:gd name="T20" fmla="*/ 56 w 1417"/>
                <a:gd name="T21" fmla="*/ 680 h 907"/>
                <a:gd name="T22" fmla="*/ 0 w 1417"/>
                <a:gd name="T23" fmla="*/ 794 h 907"/>
                <a:gd name="T24" fmla="*/ 56 w 1417"/>
                <a:gd name="T25" fmla="*/ 907 h 907"/>
                <a:gd name="T26" fmla="*/ 170 w 1417"/>
                <a:gd name="T27" fmla="*/ 794 h 907"/>
                <a:gd name="T28" fmla="*/ 227 w 1417"/>
                <a:gd name="T29" fmla="*/ 851 h 907"/>
                <a:gd name="T30" fmla="*/ 283 w 1417"/>
                <a:gd name="T31" fmla="*/ 907 h 907"/>
                <a:gd name="T32" fmla="*/ 340 w 1417"/>
                <a:gd name="T33" fmla="*/ 851 h 907"/>
                <a:gd name="T34" fmla="*/ 397 w 1417"/>
                <a:gd name="T35" fmla="*/ 794 h 907"/>
                <a:gd name="T36" fmla="*/ 340 w 1417"/>
                <a:gd name="T37" fmla="*/ 737 h 907"/>
                <a:gd name="T38" fmla="*/ 397 w 1417"/>
                <a:gd name="T39" fmla="*/ 680 h 907"/>
                <a:gd name="T40" fmla="*/ 453 w 1417"/>
                <a:gd name="T41" fmla="*/ 737 h 907"/>
                <a:gd name="T42" fmla="*/ 510 w 1417"/>
                <a:gd name="T43" fmla="*/ 794 h 907"/>
                <a:gd name="T44" fmla="*/ 567 w 1417"/>
                <a:gd name="T45" fmla="*/ 680 h 907"/>
                <a:gd name="T46" fmla="*/ 623 w 1417"/>
                <a:gd name="T47" fmla="*/ 567 h 907"/>
                <a:gd name="T48" fmla="*/ 680 w 1417"/>
                <a:gd name="T49" fmla="*/ 680 h 907"/>
                <a:gd name="T50" fmla="*/ 850 w 1417"/>
                <a:gd name="T51" fmla="*/ 624 h 907"/>
                <a:gd name="T52" fmla="*/ 907 w 1417"/>
                <a:gd name="T53" fmla="*/ 567 h 907"/>
                <a:gd name="T54" fmla="*/ 1020 w 1417"/>
                <a:gd name="T55" fmla="*/ 454 h 907"/>
                <a:gd name="T56" fmla="*/ 1077 w 1417"/>
                <a:gd name="T57" fmla="*/ 284 h 907"/>
                <a:gd name="T58" fmla="*/ 1190 w 1417"/>
                <a:gd name="T59" fmla="*/ 340 h 907"/>
                <a:gd name="T60" fmla="*/ 1134 w 1417"/>
                <a:gd name="T61" fmla="*/ 510 h 907"/>
                <a:gd name="T62" fmla="*/ 1247 w 1417"/>
                <a:gd name="T63" fmla="*/ 397 h 907"/>
                <a:gd name="T64" fmla="*/ 1361 w 1417"/>
                <a:gd name="T65" fmla="*/ 340 h 907"/>
                <a:gd name="T66" fmla="*/ 1417 w 1417"/>
                <a:gd name="T67" fmla="*/ 113 h 907"/>
                <a:gd name="T68" fmla="*/ 1361 w 1417"/>
                <a:gd name="T69" fmla="*/ 57 h 907"/>
                <a:gd name="T70" fmla="*/ 1304 w 1417"/>
                <a:gd name="T7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17" h="907">
                  <a:moveTo>
                    <a:pt x="1190" y="0"/>
                  </a:moveTo>
                  <a:lnTo>
                    <a:pt x="907" y="0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850" y="113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23" y="680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247" y="510"/>
                  </a:lnTo>
                  <a:lnTo>
                    <a:pt x="1247" y="397"/>
                  </a:lnTo>
                  <a:lnTo>
                    <a:pt x="1361" y="397"/>
                  </a:lnTo>
                  <a:lnTo>
                    <a:pt x="1361" y="340"/>
                  </a:lnTo>
                  <a:lnTo>
                    <a:pt x="1417" y="340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2" name="Freeform 298">
              <a:extLst>
                <a:ext uri="{FF2B5EF4-FFF2-40B4-BE49-F238E27FC236}">
                  <a16:creationId xmlns:a16="http://schemas.microsoft.com/office/drawing/2014/main" id="{700DEB2B-4BF3-44DC-9248-8979A1F08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032"/>
              <a:ext cx="623" cy="624"/>
            </a:xfrm>
            <a:custGeom>
              <a:avLst/>
              <a:gdLst>
                <a:gd name="T0" fmla="*/ 170 w 623"/>
                <a:gd name="T1" fmla="*/ 0 h 624"/>
                <a:gd name="T2" fmla="*/ 170 w 623"/>
                <a:gd name="T3" fmla="*/ 113 h 624"/>
                <a:gd name="T4" fmla="*/ 113 w 623"/>
                <a:gd name="T5" fmla="*/ 113 h 624"/>
                <a:gd name="T6" fmla="*/ 113 w 623"/>
                <a:gd name="T7" fmla="*/ 227 h 624"/>
                <a:gd name="T8" fmla="*/ 0 w 623"/>
                <a:gd name="T9" fmla="*/ 227 h 624"/>
                <a:gd name="T10" fmla="*/ 0 w 623"/>
                <a:gd name="T11" fmla="*/ 454 h 624"/>
                <a:gd name="T12" fmla="*/ 113 w 623"/>
                <a:gd name="T13" fmla="*/ 454 h 624"/>
                <a:gd name="T14" fmla="*/ 113 w 623"/>
                <a:gd name="T15" fmla="*/ 510 h 624"/>
                <a:gd name="T16" fmla="*/ 340 w 623"/>
                <a:gd name="T17" fmla="*/ 510 h 624"/>
                <a:gd name="T18" fmla="*/ 340 w 623"/>
                <a:gd name="T19" fmla="*/ 624 h 624"/>
                <a:gd name="T20" fmla="*/ 567 w 623"/>
                <a:gd name="T21" fmla="*/ 624 h 624"/>
                <a:gd name="T22" fmla="*/ 567 w 623"/>
                <a:gd name="T23" fmla="*/ 510 h 624"/>
                <a:gd name="T24" fmla="*/ 623 w 623"/>
                <a:gd name="T25" fmla="*/ 510 h 624"/>
                <a:gd name="T26" fmla="*/ 623 w 623"/>
                <a:gd name="T27" fmla="*/ 397 h 624"/>
                <a:gd name="T28" fmla="*/ 567 w 623"/>
                <a:gd name="T29" fmla="*/ 397 h 624"/>
                <a:gd name="T30" fmla="*/ 567 w 623"/>
                <a:gd name="T31" fmla="*/ 227 h 624"/>
                <a:gd name="T32" fmla="*/ 510 w 623"/>
                <a:gd name="T33" fmla="*/ 227 h 624"/>
                <a:gd name="T34" fmla="*/ 510 w 623"/>
                <a:gd name="T35" fmla="*/ 284 h 624"/>
                <a:gd name="T36" fmla="*/ 397 w 623"/>
                <a:gd name="T37" fmla="*/ 284 h 624"/>
                <a:gd name="T38" fmla="*/ 397 w 623"/>
                <a:gd name="T39" fmla="*/ 170 h 624"/>
                <a:gd name="T40" fmla="*/ 340 w 623"/>
                <a:gd name="T41" fmla="*/ 170 h 624"/>
                <a:gd name="T42" fmla="*/ 340 w 623"/>
                <a:gd name="T43" fmla="*/ 113 h 624"/>
                <a:gd name="T44" fmla="*/ 283 w 623"/>
                <a:gd name="T45" fmla="*/ 113 h 624"/>
                <a:gd name="T46" fmla="*/ 283 w 623"/>
                <a:gd name="T47" fmla="*/ 57 h 624"/>
                <a:gd name="T48" fmla="*/ 226 w 623"/>
                <a:gd name="T49" fmla="*/ 57 h 624"/>
                <a:gd name="T50" fmla="*/ 226 w 623"/>
                <a:gd name="T51" fmla="*/ 0 h 624"/>
                <a:gd name="T52" fmla="*/ 170 w 623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3" h="624">
                  <a:moveTo>
                    <a:pt x="170" y="0"/>
                  </a:moveTo>
                  <a:lnTo>
                    <a:pt x="17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A2B416E5-CCB0-4518-BC80-70748C71D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4032"/>
              <a:ext cx="113" cy="113"/>
            </a:xfrm>
            <a:custGeom>
              <a:avLst/>
              <a:gdLst>
                <a:gd name="T0" fmla="*/ 0 w 113"/>
                <a:gd name="T1" fmla="*/ 113 h 113"/>
                <a:gd name="T2" fmla="*/ 0 w 113"/>
                <a:gd name="T3" fmla="*/ 57 h 113"/>
                <a:gd name="T4" fmla="*/ 56 w 113"/>
                <a:gd name="T5" fmla="*/ 57 h 113"/>
                <a:gd name="T6" fmla="*/ 56 w 113"/>
                <a:gd name="T7" fmla="*/ 0 h 113"/>
                <a:gd name="T8" fmla="*/ 113 w 113"/>
                <a:gd name="T9" fmla="*/ 0 h 113"/>
                <a:gd name="T10" fmla="*/ 113 w 113"/>
                <a:gd name="T11" fmla="*/ 113 h 113"/>
                <a:gd name="T12" fmla="*/ 0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0" y="113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4" name="Freeform 300">
              <a:extLst>
                <a:ext uri="{FF2B5EF4-FFF2-40B4-BE49-F238E27FC236}">
                  <a16:creationId xmlns:a16="http://schemas.microsoft.com/office/drawing/2014/main" id="{D6FB36E2-AB54-4B4C-A187-05BA50B5A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5" y="3862"/>
              <a:ext cx="227" cy="170"/>
            </a:xfrm>
            <a:custGeom>
              <a:avLst/>
              <a:gdLst>
                <a:gd name="T0" fmla="*/ 114 w 227"/>
                <a:gd name="T1" fmla="*/ 170 h 170"/>
                <a:gd name="T2" fmla="*/ 0 w 227"/>
                <a:gd name="T3" fmla="*/ 170 h 170"/>
                <a:gd name="T4" fmla="*/ 0 w 227"/>
                <a:gd name="T5" fmla="*/ 113 h 170"/>
                <a:gd name="T6" fmla="*/ 57 w 227"/>
                <a:gd name="T7" fmla="*/ 113 h 170"/>
                <a:gd name="T8" fmla="*/ 57 w 227"/>
                <a:gd name="T9" fmla="*/ 57 h 170"/>
                <a:gd name="T10" fmla="*/ 114 w 227"/>
                <a:gd name="T11" fmla="*/ 57 h 170"/>
                <a:gd name="T12" fmla="*/ 114 w 227"/>
                <a:gd name="T13" fmla="*/ 0 h 170"/>
                <a:gd name="T14" fmla="*/ 227 w 227"/>
                <a:gd name="T15" fmla="*/ 0 h 170"/>
                <a:gd name="T16" fmla="*/ 227 w 227"/>
                <a:gd name="T17" fmla="*/ 113 h 170"/>
                <a:gd name="T18" fmla="*/ 114 w 227"/>
                <a:gd name="T19" fmla="*/ 113 h 170"/>
                <a:gd name="T20" fmla="*/ 114 w 227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70">
                  <a:moveTo>
                    <a:pt x="114" y="170"/>
                  </a:move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5" name="Freeform 301">
              <a:extLst>
                <a:ext uri="{FF2B5EF4-FFF2-40B4-BE49-F238E27FC236}">
                  <a16:creationId xmlns:a16="http://schemas.microsoft.com/office/drawing/2014/main" id="{A20E2843-6611-4A9A-B690-14ABA1A86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3748"/>
              <a:ext cx="794" cy="908"/>
            </a:xfrm>
            <a:custGeom>
              <a:avLst/>
              <a:gdLst>
                <a:gd name="T0" fmla="*/ 454 w 794"/>
                <a:gd name="T1" fmla="*/ 908 h 908"/>
                <a:gd name="T2" fmla="*/ 454 w 794"/>
                <a:gd name="T3" fmla="*/ 851 h 908"/>
                <a:gd name="T4" fmla="*/ 510 w 794"/>
                <a:gd name="T5" fmla="*/ 851 h 908"/>
                <a:gd name="T6" fmla="*/ 510 w 794"/>
                <a:gd name="T7" fmla="*/ 794 h 908"/>
                <a:gd name="T8" fmla="*/ 567 w 794"/>
                <a:gd name="T9" fmla="*/ 794 h 908"/>
                <a:gd name="T10" fmla="*/ 567 w 794"/>
                <a:gd name="T11" fmla="*/ 738 h 908"/>
                <a:gd name="T12" fmla="*/ 624 w 794"/>
                <a:gd name="T13" fmla="*/ 738 h 908"/>
                <a:gd name="T14" fmla="*/ 624 w 794"/>
                <a:gd name="T15" fmla="*/ 511 h 908"/>
                <a:gd name="T16" fmla="*/ 737 w 794"/>
                <a:gd name="T17" fmla="*/ 511 h 908"/>
                <a:gd name="T18" fmla="*/ 737 w 794"/>
                <a:gd name="T19" fmla="*/ 397 h 908"/>
                <a:gd name="T20" fmla="*/ 794 w 794"/>
                <a:gd name="T21" fmla="*/ 397 h 908"/>
                <a:gd name="T22" fmla="*/ 794 w 794"/>
                <a:gd name="T23" fmla="*/ 341 h 908"/>
                <a:gd name="T24" fmla="*/ 737 w 794"/>
                <a:gd name="T25" fmla="*/ 341 h 908"/>
                <a:gd name="T26" fmla="*/ 737 w 794"/>
                <a:gd name="T27" fmla="*/ 284 h 908"/>
                <a:gd name="T28" fmla="*/ 624 w 794"/>
                <a:gd name="T29" fmla="*/ 284 h 908"/>
                <a:gd name="T30" fmla="*/ 624 w 794"/>
                <a:gd name="T31" fmla="*/ 227 h 908"/>
                <a:gd name="T32" fmla="*/ 510 w 794"/>
                <a:gd name="T33" fmla="*/ 227 h 908"/>
                <a:gd name="T34" fmla="*/ 510 w 794"/>
                <a:gd name="T35" fmla="*/ 171 h 908"/>
                <a:gd name="T36" fmla="*/ 454 w 794"/>
                <a:gd name="T37" fmla="*/ 171 h 908"/>
                <a:gd name="T38" fmla="*/ 454 w 794"/>
                <a:gd name="T39" fmla="*/ 114 h 908"/>
                <a:gd name="T40" fmla="*/ 397 w 794"/>
                <a:gd name="T41" fmla="*/ 114 h 908"/>
                <a:gd name="T42" fmla="*/ 397 w 794"/>
                <a:gd name="T43" fmla="*/ 57 h 908"/>
                <a:gd name="T44" fmla="*/ 227 w 794"/>
                <a:gd name="T45" fmla="*/ 57 h 908"/>
                <a:gd name="T46" fmla="*/ 227 w 794"/>
                <a:gd name="T47" fmla="*/ 0 h 908"/>
                <a:gd name="T48" fmla="*/ 113 w 794"/>
                <a:gd name="T49" fmla="*/ 0 h 908"/>
                <a:gd name="T50" fmla="*/ 113 w 794"/>
                <a:gd name="T51" fmla="*/ 57 h 908"/>
                <a:gd name="T52" fmla="*/ 57 w 794"/>
                <a:gd name="T53" fmla="*/ 57 h 908"/>
                <a:gd name="T54" fmla="*/ 57 w 794"/>
                <a:gd name="T55" fmla="*/ 171 h 908"/>
                <a:gd name="T56" fmla="*/ 113 w 794"/>
                <a:gd name="T57" fmla="*/ 171 h 908"/>
                <a:gd name="T58" fmla="*/ 113 w 794"/>
                <a:gd name="T59" fmla="*/ 227 h 908"/>
                <a:gd name="T60" fmla="*/ 57 w 794"/>
                <a:gd name="T61" fmla="*/ 227 h 908"/>
                <a:gd name="T62" fmla="*/ 57 w 794"/>
                <a:gd name="T63" fmla="*/ 284 h 908"/>
                <a:gd name="T64" fmla="*/ 113 w 794"/>
                <a:gd name="T65" fmla="*/ 284 h 908"/>
                <a:gd name="T66" fmla="*/ 113 w 794"/>
                <a:gd name="T67" fmla="*/ 341 h 908"/>
                <a:gd name="T68" fmla="*/ 57 w 794"/>
                <a:gd name="T69" fmla="*/ 341 h 908"/>
                <a:gd name="T70" fmla="*/ 57 w 794"/>
                <a:gd name="T71" fmla="*/ 397 h 908"/>
                <a:gd name="T72" fmla="*/ 170 w 794"/>
                <a:gd name="T73" fmla="*/ 397 h 908"/>
                <a:gd name="T74" fmla="*/ 170 w 794"/>
                <a:gd name="T75" fmla="*/ 511 h 908"/>
                <a:gd name="T76" fmla="*/ 113 w 794"/>
                <a:gd name="T77" fmla="*/ 511 h 908"/>
                <a:gd name="T78" fmla="*/ 113 w 794"/>
                <a:gd name="T79" fmla="*/ 568 h 908"/>
                <a:gd name="T80" fmla="*/ 57 w 794"/>
                <a:gd name="T81" fmla="*/ 568 h 908"/>
                <a:gd name="T82" fmla="*/ 57 w 794"/>
                <a:gd name="T83" fmla="*/ 624 h 908"/>
                <a:gd name="T84" fmla="*/ 0 w 794"/>
                <a:gd name="T85" fmla="*/ 624 h 908"/>
                <a:gd name="T86" fmla="*/ 0 w 794"/>
                <a:gd name="T87" fmla="*/ 681 h 908"/>
                <a:gd name="T88" fmla="*/ 57 w 794"/>
                <a:gd name="T89" fmla="*/ 681 h 908"/>
                <a:gd name="T90" fmla="*/ 57 w 794"/>
                <a:gd name="T91" fmla="*/ 851 h 908"/>
                <a:gd name="T92" fmla="*/ 397 w 794"/>
                <a:gd name="T93" fmla="*/ 851 h 908"/>
                <a:gd name="T94" fmla="*/ 397 w 794"/>
                <a:gd name="T95" fmla="*/ 908 h 908"/>
                <a:gd name="T96" fmla="*/ 454 w 794"/>
                <a:gd name="T97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4" h="908">
                  <a:moveTo>
                    <a:pt x="454" y="908"/>
                  </a:moveTo>
                  <a:lnTo>
                    <a:pt x="454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8"/>
                  </a:lnTo>
                  <a:lnTo>
                    <a:pt x="624" y="738"/>
                  </a:lnTo>
                  <a:lnTo>
                    <a:pt x="624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737" y="341"/>
                  </a:lnTo>
                  <a:lnTo>
                    <a:pt x="73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113" y="171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568"/>
                  </a:lnTo>
                  <a:lnTo>
                    <a:pt x="57" y="568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851"/>
                  </a:lnTo>
                  <a:lnTo>
                    <a:pt x="397" y="851"/>
                  </a:lnTo>
                  <a:lnTo>
                    <a:pt x="397" y="908"/>
                  </a:lnTo>
                  <a:lnTo>
                    <a:pt x="454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6" name="Freeform 302">
              <a:extLst>
                <a:ext uri="{FF2B5EF4-FFF2-40B4-BE49-F238E27FC236}">
                  <a16:creationId xmlns:a16="http://schemas.microsoft.com/office/drawing/2014/main" id="{B115D3E1-A948-4BD9-BA8C-038E04E0D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4486"/>
              <a:ext cx="794" cy="850"/>
            </a:xfrm>
            <a:custGeom>
              <a:avLst/>
              <a:gdLst>
                <a:gd name="T0" fmla="*/ 0 w 794"/>
                <a:gd name="T1" fmla="*/ 567 h 850"/>
                <a:gd name="T2" fmla="*/ 57 w 794"/>
                <a:gd name="T3" fmla="*/ 567 h 850"/>
                <a:gd name="T4" fmla="*/ 57 w 794"/>
                <a:gd name="T5" fmla="*/ 623 h 850"/>
                <a:gd name="T6" fmla="*/ 170 w 794"/>
                <a:gd name="T7" fmla="*/ 623 h 850"/>
                <a:gd name="T8" fmla="*/ 170 w 794"/>
                <a:gd name="T9" fmla="*/ 567 h 850"/>
                <a:gd name="T10" fmla="*/ 227 w 794"/>
                <a:gd name="T11" fmla="*/ 567 h 850"/>
                <a:gd name="T12" fmla="*/ 227 w 794"/>
                <a:gd name="T13" fmla="*/ 623 h 850"/>
                <a:gd name="T14" fmla="*/ 397 w 794"/>
                <a:gd name="T15" fmla="*/ 623 h 850"/>
                <a:gd name="T16" fmla="*/ 397 w 794"/>
                <a:gd name="T17" fmla="*/ 510 h 850"/>
                <a:gd name="T18" fmla="*/ 454 w 794"/>
                <a:gd name="T19" fmla="*/ 510 h 850"/>
                <a:gd name="T20" fmla="*/ 454 w 794"/>
                <a:gd name="T21" fmla="*/ 567 h 850"/>
                <a:gd name="T22" fmla="*/ 567 w 794"/>
                <a:gd name="T23" fmla="*/ 567 h 850"/>
                <a:gd name="T24" fmla="*/ 567 w 794"/>
                <a:gd name="T25" fmla="*/ 623 h 850"/>
                <a:gd name="T26" fmla="*/ 454 w 794"/>
                <a:gd name="T27" fmla="*/ 623 h 850"/>
                <a:gd name="T28" fmla="*/ 454 w 794"/>
                <a:gd name="T29" fmla="*/ 680 h 850"/>
                <a:gd name="T30" fmla="*/ 567 w 794"/>
                <a:gd name="T31" fmla="*/ 680 h 850"/>
                <a:gd name="T32" fmla="*/ 567 w 794"/>
                <a:gd name="T33" fmla="*/ 737 h 850"/>
                <a:gd name="T34" fmla="*/ 397 w 794"/>
                <a:gd name="T35" fmla="*/ 737 h 850"/>
                <a:gd name="T36" fmla="*/ 397 w 794"/>
                <a:gd name="T37" fmla="*/ 680 h 850"/>
                <a:gd name="T38" fmla="*/ 284 w 794"/>
                <a:gd name="T39" fmla="*/ 680 h 850"/>
                <a:gd name="T40" fmla="*/ 284 w 794"/>
                <a:gd name="T41" fmla="*/ 737 h 850"/>
                <a:gd name="T42" fmla="*/ 170 w 794"/>
                <a:gd name="T43" fmla="*/ 737 h 850"/>
                <a:gd name="T44" fmla="*/ 170 w 794"/>
                <a:gd name="T45" fmla="*/ 793 h 850"/>
                <a:gd name="T46" fmla="*/ 340 w 794"/>
                <a:gd name="T47" fmla="*/ 793 h 850"/>
                <a:gd name="T48" fmla="*/ 340 w 794"/>
                <a:gd name="T49" fmla="*/ 850 h 850"/>
                <a:gd name="T50" fmla="*/ 567 w 794"/>
                <a:gd name="T51" fmla="*/ 850 h 850"/>
                <a:gd name="T52" fmla="*/ 567 w 794"/>
                <a:gd name="T53" fmla="*/ 793 h 850"/>
                <a:gd name="T54" fmla="*/ 681 w 794"/>
                <a:gd name="T55" fmla="*/ 793 h 850"/>
                <a:gd name="T56" fmla="*/ 681 w 794"/>
                <a:gd name="T57" fmla="*/ 737 h 850"/>
                <a:gd name="T58" fmla="*/ 794 w 794"/>
                <a:gd name="T59" fmla="*/ 737 h 850"/>
                <a:gd name="T60" fmla="*/ 794 w 794"/>
                <a:gd name="T61" fmla="*/ 623 h 850"/>
                <a:gd name="T62" fmla="*/ 737 w 794"/>
                <a:gd name="T63" fmla="*/ 623 h 850"/>
                <a:gd name="T64" fmla="*/ 737 w 794"/>
                <a:gd name="T65" fmla="*/ 453 h 850"/>
                <a:gd name="T66" fmla="*/ 681 w 794"/>
                <a:gd name="T67" fmla="*/ 453 h 850"/>
                <a:gd name="T68" fmla="*/ 681 w 794"/>
                <a:gd name="T69" fmla="*/ 340 h 850"/>
                <a:gd name="T70" fmla="*/ 794 w 794"/>
                <a:gd name="T71" fmla="*/ 340 h 850"/>
                <a:gd name="T72" fmla="*/ 794 w 794"/>
                <a:gd name="T73" fmla="*/ 283 h 850"/>
                <a:gd name="T74" fmla="*/ 624 w 794"/>
                <a:gd name="T75" fmla="*/ 283 h 850"/>
                <a:gd name="T76" fmla="*/ 624 w 794"/>
                <a:gd name="T77" fmla="*/ 226 h 850"/>
                <a:gd name="T78" fmla="*/ 681 w 794"/>
                <a:gd name="T79" fmla="*/ 226 h 850"/>
                <a:gd name="T80" fmla="*/ 681 w 794"/>
                <a:gd name="T81" fmla="*/ 170 h 850"/>
                <a:gd name="T82" fmla="*/ 624 w 794"/>
                <a:gd name="T83" fmla="*/ 170 h 850"/>
                <a:gd name="T84" fmla="*/ 624 w 794"/>
                <a:gd name="T85" fmla="*/ 56 h 850"/>
                <a:gd name="T86" fmla="*/ 397 w 794"/>
                <a:gd name="T87" fmla="*/ 56 h 850"/>
                <a:gd name="T88" fmla="*/ 397 w 794"/>
                <a:gd name="T89" fmla="*/ 0 h 850"/>
                <a:gd name="T90" fmla="*/ 227 w 794"/>
                <a:gd name="T91" fmla="*/ 0 h 850"/>
                <a:gd name="T92" fmla="*/ 227 w 794"/>
                <a:gd name="T93" fmla="*/ 56 h 850"/>
                <a:gd name="T94" fmla="*/ 170 w 794"/>
                <a:gd name="T95" fmla="*/ 56 h 850"/>
                <a:gd name="T96" fmla="*/ 170 w 794"/>
                <a:gd name="T97" fmla="*/ 113 h 850"/>
                <a:gd name="T98" fmla="*/ 114 w 794"/>
                <a:gd name="T99" fmla="*/ 113 h 850"/>
                <a:gd name="T100" fmla="*/ 114 w 794"/>
                <a:gd name="T101" fmla="*/ 226 h 850"/>
                <a:gd name="T102" fmla="*/ 170 w 794"/>
                <a:gd name="T103" fmla="*/ 226 h 850"/>
                <a:gd name="T104" fmla="*/ 170 w 794"/>
                <a:gd name="T105" fmla="*/ 453 h 850"/>
                <a:gd name="T106" fmla="*/ 114 w 794"/>
                <a:gd name="T107" fmla="*/ 453 h 850"/>
                <a:gd name="T108" fmla="*/ 114 w 794"/>
                <a:gd name="T109" fmla="*/ 510 h 850"/>
                <a:gd name="T110" fmla="*/ 0 w 794"/>
                <a:gd name="T111" fmla="*/ 510 h 850"/>
                <a:gd name="T112" fmla="*/ 0 w 794"/>
                <a:gd name="T113" fmla="*/ 56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4" h="850">
                  <a:moveTo>
                    <a:pt x="0" y="567"/>
                  </a:moveTo>
                  <a:lnTo>
                    <a:pt x="57" y="567"/>
                  </a:lnTo>
                  <a:lnTo>
                    <a:pt x="5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793"/>
                  </a:lnTo>
                  <a:lnTo>
                    <a:pt x="340" y="793"/>
                  </a:lnTo>
                  <a:lnTo>
                    <a:pt x="340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681" y="793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737" y="623"/>
                  </a:lnTo>
                  <a:lnTo>
                    <a:pt x="737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1" y="226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688" name="Group 304">
            <a:extLst>
              <a:ext uri="{FF2B5EF4-FFF2-40B4-BE49-F238E27FC236}">
                <a16:creationId xmlns:a16="http://schemas.microsoft.com/office/drawing/2014/main" id="{EBAC0900-5E40-4EBA-864A-F0A6ED8467A4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574925"/>
            <a:ext cx="530225" cy="133350"/>
            <a:chOff x="1719" y="346"/>
            <a:chExt cx="334" cy="84"/>
          </a:xfrm>
        </p:grpSpPr>
        <p:sp>
          <p:nvSpPr>
            <p:cNvPr id="16689" name="WordArt 305">
              <a:extLst>
                <a:ext uri="{FF2B5EF4-FFF2-40B4-BE49-F238E27FC236}">
                  <a16:creationId xmlns:a16="http://schemas.microsoft.com/office/drawing/2014/main" id="{922F8EAE-4E58-4750-891E-8C5B91FA4B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  <p:sp>
          <p:nvSpPr>
            <p:cNvPr id="16690" name="WordArt 306">
              <a:extLst>
                <a:ext uri="{FF2B5EF4-FFF2-40B4-BE49-F238E27FC236}">
                  <a16:creationId xmlns:a16="http://schemas.microsoft.com/office/drawing/2014/main" id="{A3080A9D-3441-474F-B061-5CAD9B82C0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</p:grpSp>
      <p:grpSp>
        <p:nvGrpSpPr>
          <p:cNvPr id="16691" name="Group 307">
            <a:extLst>
              <a:ext uri="{FF2B5EF4-FFF2-40B4-BE49-F238E27FC236}">
                <a16:creationId xmlns:a16="http://schemas.microsoft.com/office/drawing/2014/main" id="{5371FF1C-295F-4055-A1FD-AB1BFD73B830}"/>
              </a:ext>
            </a:extLst>
          </p:cNvPr>
          <p:cNvGrpSpPr>
            <a:grpSpLocks/>
          </p:cNvGrpSpPr>
          <p:nvPr/>
        </p:nvGrpSpPr>
        <p:grpSpPr bwMode="auto">
          <a:xfrm>
            <a:off x="6735763" y="6715125"/>
            <a:ext cx="396875" cy="133350"/>
            <a:chOff x="811" y="346"/>
            <a:chExt cx="250" cy="84"/>
          </a:xfrm>
        </p:grpSpPr>
        <p:sp>
          <p:nvSpPr>
            <p:cNvPr id="16692" name="WordArt 308">
              <a:extLst>
                <a:ext uri="{FF2B5EF4-FFF2-40B4-BE49-F238E27FC236}">
                  <a16:creationId xmlns:a16="http://schemas.microsoft.com/office/drawing/2014/main" id="{F4DD5BEA-4BB8-4744-BE10-21ED380BEA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  <p:sp>
          <p:nvSpPr>
            <p:cNvPr id="16693" name="WordArt 309">
              <a:extLst>
                <a:ext uri="{FF2B5EF4-FFF2-40B4-BE49-F238E27FC236}">
                  <a16:creationId xmlns:a16="http://schemas.microsoft.com/office/drawing/2014/main" id="{A4263FC7-E5B6-4D91-BA67-DB33528276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</p:grpSp>
      <p:grpSp>
        <p:nvGrpSpPr>
          <p:cNvPr id="16694" name="Group 310">
            <a:extLst>
              <a:ext uri="{FF2B5EF4-FFF2-40B4-BE49-F238E27FC236}">
                <a16:creationId xmlns:a16="http://schemas.microsoft.com/office/drawing/2014/main" id="{FA45F38C-0E93-41A5-9670-EF3B0448235B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4735513"/>
            <a:ext cx="274637" cy="133350"/>
            <a:chOff x="358" y="346"/>
            <a:chExt cx="173" cy="84"/>
          </a:xfrm>
        </p:grpSpPr>
        <p:sp>
          <p:nvSpPr>
            <p:cNvPr id="16695" name="WordArt 311">
              <a:extLst>
                <a:ext uri="{FF2B5EF4-FFF2-40B4-BE49-F238E27FC236}">
                  <a16:creationId xmlns:a16="http://schemas.microsoft.com/office/drawing/2014/main" id="{C921D523-DFA7-43C5-A9AC-F3509F8FF3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4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  <p:sp>
          <p:nvSpPr>
            <p:cNvPr id="16696" name="WordArt 312">
              <a:extLst>
                <a:ext uri="{FF2B5EF4-FFF2-40B4-BE49-F238E27FC236}">
                  <a16:creationId xmlns:a16="http://schemas.microsoft.com/office/drawing/2014/main" id="{DF29AD4B-24A1-4F80-8927-461DD8C186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4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</p:grpSp>
      <p:grpSp>
        <p:nvGrpSpPr>
          <p:cNvPr id="16697" name="Group 313">
            <a:extLst>
              <a:ext uri="{FF2B5EF4-FFF2-40B4-BE49-F238E27FC236}">
                <a16:creationId xmlns:a16="http://schemas.microsoft.com/office/drawing/2014/main" id="{7BAC2F17-113C-4B0A-A6B0-37263B79A8D7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044575"/>
            <a:ext cx="530225" cy="133350"/>
            <a:chOff x="1726" y="490"/>
            <a:chExt cx="334" cy="84"/>
          </a:xfrm>
        </p:grpSpPr>
        <p:sp>
          <p:nvSpPr>
            <p:cNvPr id="16698" name="WordArt 314">
              <a:extLst>
                <a:ext uri="{FF2B5EF4-FFF2-40B4-BE49-F238E27FC236}">
                  <a16:creationId xmlns:a16="http://schemas.microsoft.com/office/drawing/2014/main" id="{EE990579-49B0-4B80-A3E5-142A5DEE80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  <p:sp>
          <p:nvSpPr>
            <p:cNvPr id="16699" name="WordArt 315">
              <a:extLst>
                <a:ext uri="{FF2B5EF4-FFF2-40B4-BE49-F238E27FC236}">
                  <a16:creationId xmlns:a16="http://schemas.microsoft.com/office/drawing/2014/main" id="{34038627-93AF-49C3-84EB-02AA6013C6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</p:grpSp>
      <p:grpSp>
        <p:nvGrpSpPr>
          <p:cNvPr id="16700" name="Group 316">
            <a:extLst>
              <a:ext uri="{FF2B5EF4-FFF2-40B4-BE49-F238E27FC236}">
                <a16:creationId xmlns:a16="http://schemas.microsoft.com/office/drawing/2014/main" id="{0975653C-4970-478D-9FB8-6FF154622565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1585913"/>
            <a:ext cx="396875" cy="133350"/>
            <a:chOff x="818" y="490"/>
            <a:chExt cx="250" cy="84"/>
          </a:xfrm>
        </p:grpSpPr>
        <p:sp>
          <p:nvSpPr>
            <p:cNvPr id="16701" name="WordArt 317">
              <a:extLst>
                <a:ext uri="{FF2B5EF4-FFF2-40B4-BE49-F238E27FC236}">
                  <a16:creationId xmlns:a16="http://schemas.microsoft.com/office/drawing/2014/main" id="{D428B9B2-68A0-4E2F-A9BF-A8DCDCF425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8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  <p:sp>
          <p:nvSpPr>
            <p:cNvPr id="16702" name="WordArt 318">
              <a:extLst>
                <a:ext uri="{FF2B5EF4-FFF2-40B4-BE49-F238E27FC236}">
                  <a16:creationId xmlns:a16="http://schemas.microsoft.com/office/drawing/2014/main" id="{CB38ED77-0242-47F3-9C72-9498E5DD9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</p:grpSp>
      <p:grpSp>
        <p:nvGrpSpPr>
          <p:cNvPr id="16703" name="Group 319">
            <a:extLst>
              <a:ext uri="{FF2B5EF4-FFF2-40B4-BE49-F238E27FC236}">
                <a16:creationId xmlns:a16="http://schemas.microsoft.com/office/drawing/2014/main" id="{B7BEF469-3B06-4E9C-88F9-810571A912CD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130925"/>
            <a:ext cx="396875" cy="133350"/>
            <a:chOff x="1122" y="346"/>
            <a:chExt cx="250" cy="84"/>
          </a:xfrm>
        </p:grpSpPr>
        <p:sp>
          <p:nvSpPr>
            <p:cNvPr id="16704" name="WordArt 320">
              <a:extLst>
                <a:ext uri="{FF2B5EF4-FFF2-40B4-BE49-F238E27FC236}">
                  <a16:creationId xmlns:a16="http://schemas.microsoft.com/office/drawing/2014/main" id="{CDA0D860-8DD9-47CB-B486-41B0DB9517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2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  <p:sp>
          <p:nvSpPr>
            <p:cNvPr id="16705" name="WordArt 321">
              <a:extLst>
                <a:ext uri="{FF2B5EF4-FFF2-40B4-BE49-F238E27FC236}">
                  <a16:creationId xmlns:a16="http://schemas.microsoft.com/office/drawing/2014/main" id="{7325C655-C7BA-4444-BF1C-E12B59D249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</p:grpSp>
      <p:grpSp>
        <p:nvGrpSpPr>
          <p:cNvPr id="16706" name="Group 322">
            <a:extLst>
              <a:ext uri="{FF2B5EF4-FFF2-40B4-BE49-F238E27FC236}">
                <a16:creationId xmlns:a16="http://schemas.microsoft.com/office/drawing/2014/main" id="{D236A2FB-EA8E-46DE-BA5F-BB5CEB0152C4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3475038"/>
            <a:ext cx="396875" cy="133350"/>
            <a:chOff x="1129" y="490"/>
            <a:chExt cx="250" cy="84"/>
          </a:xfrm>
        </p:grpSpPr>
        <p:sp>
          <p:nvSpPr>
            <p:cNvPr id="16707" name="WordArt 323">
              <a:extLst>
                <a:ext uri="{FF2B5EF4-FFF2-40B4-BE49-F238E27FC236}">
                  <a16:creationId xmlns:a16="http://schemas.microsoft.com/office/drawing/2014/main" id="{FB25C0D0-6B3A-49CC-8B73-FE3D9DC71D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  <p:sp>
          <p:nvSpPr>
            <p:cNvPr id="16708" name="WordArt 324">
              <a:extLst>
                <a:ext uri="{FF2B5EF4-FFF2-40B4-BE49-F238E27FC236}">
                  <a16:creationId xmlns:a16="http://schemas.microsoft.com/office/drawing/2014/main" id="{12F15829-E917-45DD-B6F2-57E7328811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</p:grpSp>
      <p:grpSp>
        <p:nvGrpSpPr>
          <p:cNvPr id="16709" name="Group 325">
            <a:extLst>
              <a:ext uri="{FF2B5EF4-FFF2-40B4-BE49-F238E27FC236}">
                <a16:creationId xmlns:a16="http://schemas.microsoft.com/office/drawing/2014/main" id="{A08C7548-5A8F-4604-8AA7-3B72EA244784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855788"/>
            <a:ext cx="530225" cy="133350"/>
            <a:chOff x="1720" y="686"/>
            <a:chExt cx="334" cy="84"/>
          </a:xfrm>
        </p:grpSpPr>
        <p:sp>
          <p:nvSpPr>
            <p:cNvPr id="16710" name="WordArt 326">
              <a:extLst>
                <a:ext uri="{FF2B5EF4-FFF2-40B4-BE49-F238E27FC236}">
                  <a16:creationId xmlns:a16="http://schemas.microsoft.com/office/drawing/2014/main" id="{C95C0A9E-92C1-4F24-8A3C-4722EA4DCE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  <p:sp>
          <p:nvSpPr>
            <p:cNvPr id="16711" name="WordArt 327">
              <a:extLst>
                <a:ext uri="{FF2B5EF4-FFF2-40B4-BE49-F238E27FC236}">
                  <a16:creationId xmlns:a16="http://schemas.microsoft.com/office/drawing/2014/main" id="{5F558620-0B00-43AB-B6E8-F8D9EAE825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1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</p:grpSp>
      <p:grpSp>
        <p:nvGrpSpPr>
          <p:cNvPr id="16712" name="Group 328">
            <a:extLst>
              <a:ext uri="{FF2B5EF4-FFF2-40B4-BE49-F238E27FC236}">
                <a16:creationId xmlns:a16="http://schemas.microsoft.com/office/drawing/2014/main" id="{4D11DEA9-477C-4792-AE37-392DDD9924BD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5500688"/>
            <a:ext cx="396875" cy="133350"/>
            <a:chOff x="812" y="686"/>
            <a:chExt cx="250" cy="84"/>
          </a:xfrm>
        </p:grpSpPr>
        <p:sp>
          <p:nvSpPr>
            <p:cNvPr id="16713" name="WordArt 329">
              <a:extLst>
                <a:ext uri="{FF2B5EF4-FFF2-40B4-BE49-F238E27FC236}">
                  <a16:creationId xmlns:a16="http://schemas.microsoft.com/office/drawing/2014/main" id="{07041D15-6D89-425B-B698-0E99184E91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78A6BF41-9C40-4A6F-AACF-E3AE113635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</p:grpSp>
      <p:grpSp>
        <p:nvGrpSpPr>
          <p:cNvPr id="16715" name="Group 331">
            <a:extLst>
              <a:ext uri="{FF2B5EF4-FFF2-40B4-BE49-F238E27FC236}">
                <a16:creationId xmlns:a16="http://schemas.microsoft.com/office/drawing/2014/main" id="{F0D085B0-99AA-4A5B-A52D-7EBAEAF5DA10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8066088"/>
            <a:ext cx="530225" cy="133350"/>
            <a:chOff x="1727" y="830"/>
            <a:chExt cx="334" cy="84"/>
          </a:xfrm>
        </p:grpSpPr>
        <p:sp>
          <p:nvSpPr>
            <p:cNvPr id="16716" name="WordArt 332">
              <a:extLst>
                <a:ext uri="{FF2B5EF4-FFF2-40B4-BE49-F238E27FC236}">
                  <a16:creationId xmlns:a16="http://schemas.microsoft.com/office/drawing/2014/main" id="{8A06F0AB-B99D-402B-92FF-B25516C3FB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0A6B195C-122C-416E-B9D4-5C2FBA2F3F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8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</p:grpSp>
      <p:grpSp>
        <p:nvGrpSpPr>
          <p:cNvPr id="16718" name="Group 334">
            <a:extLst>
              <a:ext uri="{FF2B5EF4-FFF2-40B4-BE49-F238E27FC236}">
                <a16:creationId xmlns:a16="http://schemas.microsoft.com/office/drawing/2014/main" id="{B83F1A00-2BDC-4ADD-AE34-E9A38189F8AA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3386138"/>
            <a:ext cx="396875" cy="133350"/>
            <a:chOff x="819" y="830"/>
            <a:chExt cx="250" cy="84"/>
          </a:xfrm>
        </p:grpSpPr>
        <p:sp>
          <p:nvSpPr>
            <p:cNvPr id="16719" name="WordArt 335">
              <a:extLst>
                <a:ext uri="{FF2B5EF4-FFF2-40B4-BE49-F238E27FC236}">
                  <a16:creationId xmlns:a16="http://schemas.microsoft.com/office/drawing/2014/main" id="{F7421A83-B7CC-4AE4-9B34-0827ADBFB6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13587F04-D9A8-407D-97DF-9BBB0E7597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</p:grpSp>
      <p:grpSp>
        <p:nvGrpSpPr>
          <p:cNvPr id="16721" name="Group 337">
            <a:extLst>
              <a:ext uri="{FF2B5EF4-FFF2-40B4-BE49-F238E27FC236}">
                <a16:creationId xmlns:a16="http://schemas.microsoft.com/office/drawing/2014/main" id="{41C7DDAC-DC79-4B15-B0DF-10E2B9E56BFD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045700"/>
            <a:ext cx="396875" cy="133350"/>
            <a:chOff x="1096" y="2445"/>
            <a:chExt cx="250" cy="84"/>
          </a:xfrm>
        </p:grpSpPr>
        <p:sp>
          <p:nvSpPr>
            <p:cNvPr id="16722" name="WordArt 338">
              <a:extLst>
                <a:ext uri="{FF2B5EF4-FFF2-40B4-BE49-F238E27FC236}">
                  <a16:creationId xmlns:a16="http://schemas.microsoft.com/office/drawing/2014/main" id="{5BF8F029-3A8F-4C67-A5DA-C42F636C33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35A7D1C6-381D-47D7-9451-76B8C5552D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</p:grpSp>
      <p:grpSp>
        <p:nvGrpSpPr>
          <p:cNvPr id="16724" name="Group 340">
            <a:extLst>
              <a:ext uri="{FF2B5EF4-FFF2-40B4-BE49-F238E27FC236}">
                <a16:creationId xmlns:a16="http://schemas.microsoft.com/office/drawing/2014/main" id="{2ADF8F55-EF20-4EFF-B579-A3413420BD51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6761163"/>
            <a:ext cx="396875" cy="133350"/>
            <a:chOff x="1103" y="2589"/>
            <a:chExt cx="250" cy="84"/>
          </a:xfrm>
        </p:grpSpPr>
        <p:sp>
          <p:nvSpPr>
            <p:cNvPr id="16725" name="WordArt 341">
              <a:extLst>
                <a:ext uri="{FF2B5EF4-FFF2-40B4-BE49-F238E27FC236}">
                  <a16:creationId xmlns:a16="http://schemas.microsoft.com/office/drawing/2014/main" id="{729B6ED5-820E-4235-A4C4-D2471BD1E6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3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629F2070-FE8F-4414-848F-0452D2A079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4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</p:grpSp>
      <p:grpSp>
        <p:nvGrpSpPr>
          <p:cNvPr id="16727" name="Group 343">
            <a:extLst>
              <a:ext uri="{FF2B5EF4-FFF2-40B4-BE49-F238E27FC236}">
                <a16:creationId xmlns:a16="http://schemas.microsoft.com/office/drawing/2014/main" id="{518B23F1-F6F7-422F-B3E8-19294E993CBF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10812463"/>
            <a:ext cx="396875" cy="133350"/>
            <a:chOff x="785" y="2785"/>
            <a:chExt cx="250" cy="84"/>
          </a:xfrm>
        </p:grpSpPr>
        <p:sp>
          <p:nvSpPr>
            <p:cNvPr id="16728" name="WordArt 344">
              <a:extLst>
                <a:ext uri="{FF2B5EF4-FFF2-40B4-BE49-F238E27FC236}">
                  <a16:creationId xmlns:a16="http://schemas.microsoft.com/office/drawing/2014/main" id="{25119320-8991-486F-AAD6-F085B9B71A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5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2A9F2862-B676-4330-B9C4-CB74CCFCD7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6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</p:grpSp>
      <p:grpSp>
        <p:nvGrpSpPr>
          <p:cNvPr id="16730" name="Group 346">
            <a:extLst>
              <a:ext uri="{FF2B5EF4-FFF2-40B4-BE49-F238E27FC236}">
                <a16:creationId xmlns:a16="http://schemas.microsoft.com/office/drawing/2014/main" id="{249D95C6-85FF-4211-853B-5CF74BB8359E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1630363"/>
            <a:ext cx="396875" cy="133350"/>
            <a:chOff x="819" y="1170"/>
            <a:chExt cx="250" cy="84"/>
          </a:xfrm>
        </p:grpSpPr>
        <p:sp>
          <p:nvSpPr>
            <p:cNvPr id="16731" name="WordArt 347">
              <a:extLst>
                <a:ext uri="{FF2B5EF4-FFF2-40B4-BE49-F238E27FC236}">
                  <a16:creationId xmlns:a16="http://schemas.microsoft.com/office/drawing/2014/main" id="{7A210D02-63F9-46FE-97D5-6EAAD95E33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16594F9C-27BE-458F-A64B-AFCA124091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</p:grpSp>
      <p:grpSp>
        <p:nvGrpSpPr>
          <p:cNvPr id="16733" name="Group 349">
            <a:extLst>
              <a:ext uri="{FF2B5EF4-FFF2-40B4-BE49-F238E27FC236}">
                <a16:creationId xmlns:a16="http://schemas.microsoft.com/office/drawing/2014/main" id="{82918F90-E911-443E-BED6-5492558537C5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7480300"/>
            <a:ext cx="396875" cy="133350"/>
            <a:chOff x="1096" y="2785"/>
            <a:chExt cx="250" cy="84"/>
          </a:xfrm>
        </p:grpSpPr>
        <p:sp>
          <p:nvSpPr>
            <p:cNvPr id="16734" name="WordArt 350">
              <a:extLst>
                <a:ext uri="{FF2B5EF4-FFF2-40B4-BE49-F238E27FC236}">
                  <a16:creationId xmlns:a16="http://schemas.microsoft.com/office/drawing/2014/main" id="{0FAC4AE5-27DE-4F20-8FED-8A46F7EB5B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6CC95AC4-F3E4-4DB7-A904-E83C72C142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</p:grpSp>
      <p:grpSp>
        <p:nvGrpSpPr>
          <p:cNvPr id="16736" name="Group 352">
            <a:extLst>
              <a:ext uri="{FF2B5EF4-FFF2-40B4-BE49-F238E27FC236}">
                <a16:creationId xmlns:a16="http://schemas.microsoft.com/office/drawing/2014/main" id="{5E1DCCD7-3869-4887-A1ED-AA3B9D95966D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4375150"/>
            <a:ext cx="396875" cy="133350"/>
            <a:chOff x="1130" y="1170"/>
            <a:chExt cx="250" cy="84"/>
          </a:xfrm>
        </p:grpSpPr>
        <p:sp>
          <p:nvSpPr>
            <p:cNvPr id="16737" name="WordArt 353">
              <a:extLst>
                <a:ext uri="{FF2B5EF4-FFF2-40B4-BE49-F238E27FC236}">
                  <a16:creationId xmlns:a16="http://schemas.microsoft.com/office/drawing/2014/main" id="{E7F5C90D-2F82-434E-9A7D-4A9F05E6B8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34CBF2C9-FB0D-48D9-80B6-35ADB44BF3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</p:grpSp>
      <p:grpSp>
        <p:nvGrpSpPr>
          <p:cNvPr id="16739" name="Group 355">
            <a:extLst>
              <a:ext uri="{FF2B5EF4-FFF2-40B4-BE49-F238E27FC236}">
                <a16:creationId xmlns:a16="http://schemas.microsoft.com/office/drawing/2014/main" id="{FB4478C9-83CC-4A4D-ABBA-AF3544A9B354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2079625"/>
            <a:ext cx="396875" cy="133350"/>
            <a:chOff x="813" y="1366"/>
            <a:chExt cx="250" cy="84"/>
          </a:xfrm>
        </p:grpSpPr>
        <p:sp>
          <p:nvSpPr>
            <p:cNvPr id="16740" name="WordArt 356">
              <a:extLst>
                <a:ext uri="{FF2B5EF4-FFF2-40B4-BE49-F238E27FC236}">
                  <a16:creationId xmlns:a16="http://schemas.microsoft.com/office/drawing/2014/main" id="{E83F8575-D2B3-47AA-B8D7-2FC15FCD82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09DFFC35-0753-46A8-8B5A-2550E09310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</p:grpSp>
      <p:grpSp>
        <p:nvGrpSpPr>
          <p:cNvPr id="16742" name="Group 358">
            <a:extLst>
              <a:ext uri="{FF2B5EF4-FFF2-40B4-BE49-F238E27FC236}">
                <a16:creationId xmlns:a16="http://schemas.microsoft.com/office/drawing/2014/main" id="{E67A3BD3-552D-46E3-8637-53B75A83DD5F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2351088"/>
            <a:ext cx="396875" cy="133350"/>
            <a:chOff x="820" y="1510"/>
            <a:chExt cx="250" cy="84"/>
          </a:xfrm>
        </p:grpSpPr>
        <p:sp>
          <p:nvSpPr>
            <p:cNvPr id="16743" name="WordArt 359">
              <a:extLst>
                <a:ext uri="{FF2B5EF4-FFF2-40B4-BE49-F238E27FC236}">
                  <a16:creationId xmlns:a16="http://schemas.microsoft.com/office/drawing/2014/main" id="{2786343A-33D7-4F61-8661-969427602B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ADFB949C-E5D2-4C18-9794-F9A40E235B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</p:grpSp>
      <p:grpSp>
        <p:nvGrpSpPr>
          <p:cNvPr id="16745" name="Group 361">
            <a:extLst>
              <a:ext uri="{FF2B5EF4-FFF2-40B4-BE49-F238E27FC236}">
                <a16:creationId xmlns:a16="http://schemas.microsoft.com/office/drawing/2014/main" id="{B0C183E5-01B7-4C23-90B8-463EBF729802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2170113"/>
            <a:ext cx="396875" cy="133350"/>
            <a:chOff x="1124" y="1366"/>
            <a:chExt cx="250" cy="84"/>
          </a:xfrm>
        </p:grpSpPr>
        <p:sp>
          <p:nvSpPr>
            <p:cNvPr id="16746" name="WordArt 362">
              <a:extLst>
                <a:ext uri="{FF2B5EF4-FFF2-40B4-BE49-F238E27FC236}">
                  <a16:creationId xmlns:a16="http://schemas.microsoft.com/office/drawing/2014/main" id="{6C36226C-2F07-41D9-AB0D-17BD4FF323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CB4D275E-4796-4113-8413-4F072F78CF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16748" name="Group 364">
            <a:extLst>
              <a:ext uri="{FF2B5EF4-FFF2-40B4-BE49-F238E27FC236}">
                <a16:creationId xmlns:a16="http://schemas.microsoft.com/office/drawing/2014/main" id="{439D44D1-E1C2-4BB1-8C3D-AED33AF27CFC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491288"/>
            <a:ext cx="396875" cy="133350"/>
            <a:chOff x="1131" y="1510"/>
            <a:chExt cx="250" cy="84"/>
          </a:xfrm>
        </p:grpSpPr>
        <p:sp>
          <p:nvSpPr>
            <p:cNvPr id="16749" name="WordArt 365">
              <a:extLst>
                <a:ext uri="{FF2B5EF4-FFF2-40B4-BE49-F238E27FC236}">
                  <a16:creationId xmlns:a16="http://schemas.microsoft.com/office/drawing/2014/main" id="{B866C824-69FD-4D88-860F-9767A05359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  <p:sp>
          <p:nvSpPr>
            <p:cNvPr id="16750" name="WordArt 366">
              <a:extLst>
                <a:ext uri="{FF2B5EF4-FFF2-40B4-BE49-F238E27FC236}">
                  <a16:creationId xmlns:a16="http://schemas.microsoft.com/office/drawing/2014/main" id="{E9AC7021-CA5D-474F-B06F-8343DDF482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2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</p:grpSp>
      <p:grpSp>
        <p:nvGrpSpPr>
          <p:cNvPr id="16751" name="Group 367">
            <a:extLst>
              <a:ext uri="{FF2B5EF4-FFF2-40B4-BE49-F238E27FC236}">
                <a16:creationId xmlns:a16="http://schemas.microsoft.com/office/drawing/2014/main" id="{FC5D3840-D921-470C-8538-CD84D268F36C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5951538"/>
            <a:ext cx="396875" cy="133350"/>
            <a:chOff x="812" y="1707"/>
            <a:chExt cx="250" cy="84"/>
          </a:xfrm>
        </p:grpSpPr>
        <p:sp>
          <p:nvSpPr>
            <p:cNvPr id="16752" name="WordArt 368">
              <a:extLst>
                <a:ext uri="{FF2B5EF4-FFF2-40B4-BE49-F238E27FC236}">
                  <a16:creationId xmlns:a16="http://schemas.microsoft.com/office/drawing/2014/main" id="{69FB1EB4-AABD-4CA1-B219-86C91283D7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  <p:sp>
          <p:nvSpPr>
            <p:cNvPr id="16753" name="WordArt 369">
              <a:extLst>
                <a:ext uri="{FF2B5EF4-FFF2-40B4-BE49-F238E27FC236}">
                  <a16:creationId xmlns:a16="http://schemas.microsoft.com/office/drawing/2014/main" id="{17DE3842-E1F5-446E-9813-92D82C338C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</p:grpSp>
      <p:grpSp>
        <p:nvGrpSpPr>
          <p:cNvPr id="16754" name="Group 370">
            <a:extLst>
              <a:ext uri="{FF2B5EF4-FFF2-40B4-BE49-F238E27FC236}">
                <a16:creationId xmlns:a16="http://schemas.microsoft.com/office/drawing/2014/main" id="{FF25E037-7B52-496E-8375-52DCB74E2C77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7886700"/>
            <a:ext cx="396875" cy="133350"/>
            <a:chOff x="819" y="1851"/>
            <a:chExt cx="250" cy="84"/>
          </a:xfrm>
        </p:grpSpPr>
        <p:sp>
          <p:nvSpPr>
            <p:cNvPr id="16755" name="WordArt 371">
              <a:extLst>
                <a:ext uri="{FF2B5EF4-FFF2-40B4-BE49-F238E27FC236}">
                  <a16:creationId xmlns:a16="http://schemas.microsoft.com/office/drawing/2014/main" id="{1861C0DA-C638-4471-B01F-B397748A51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  <p:sp>
          <p:nvSpPr>
            <p:cNvPr id="16756" name="WordArt 372">
              <a:extLst>
                <a:ext uri="{FF2B5EF4-FFF2-40B4-BE49-F238E27FC236}">
                  <a16:creationId xmlns:a16="http://schemas.microsoft.com/office/drawing/2014/main" id="{8C2F420B-7AF3-4B45-BBEF-CDE12D6959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</p:grpSp>
      <p:grpSp>
        <p:nvGrpSpPr>
          <p:cNvPr id="16757" name="Group 373">
            <a:extLst>
              <a:ext uri="{FF2B5EF4-FFF2-40B4-BE49-F238E27FC236}">
                <a16:creationId xmlns:a16="http://schemas.microsoft.com/office/drawing/2014/main" id="{56B76603-0B93-47C8-8171-40F6A586C4DA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886700"/>
            <a:ext cx="396875" cy="133350"/>
            <a:chOff x="1123" y="1707"/>
            <a:chExt cx="250" cy="84"/>
          </a:xfrm>
        </p:grpSpPr>
        <p:sp>
          <p:nvSpPr>
            <p:cNvPr id="16758" name="WordArt 374">
              <a:extLst>
                <a:ext uri="{FF2B5EF4-FFF2-40B4-BE49-F238E27FC236}">
                  <a16:creationId xmlns:a16="http://schemas.microsoft.com/office/drawing/2014/main" id="{22C214DE-7F71-4B56-8CFD-1DEDE69C71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  <p:sp>
          <p:nvSpPr>
            <p:cNvPr id="16759" name="WordArt 375">
              <a:extLst>
                <a:ext uri="{FF2B5EF4-FFF2-40B4-BE49-F238E27FC236}">
                  <a16:creationId xmlns:a16="http://schemas.microsoft.com/office/drawing/2014/main" id="{7107E47E-3005-4474-8A90-908A1B6632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</p:grpSp>
      <p:grpSp>
        <p:nvGrpSpPr>
          <p:cNvPr id="16760" name="Group 376">
            <a:extLst>
              <a:ext uri="{FF2B5EF4-FFF2-40B4-BE49-F238E27FC236}">
                <a16:creationId xmlns:a16="http://schemas.microsoft.com/office/drawing/2014/main" id="{A275E349-4F63-477A-A463-2CEF345D66F9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9010650"/>
            <a:ext cx="396875" cy="133350"/>
            <a:chOff x="1130" y="1851"/>
            <a:chExt cx="250" cy="84"/>
          </a:xfrm>
        </p:grpSpPr>
        <p:sp>
          <p:nvSpPr>
            <p:cNvPr id="16761" name="WordArt 377">
              <a:extLst>
                <a:ext uri="{FF2B5EF4-FFF2-40B4-BE49-F238E27FC236}">
                  <a16:creationId xmlns:a16="http://schemas.microsoft.com/office/drawing/2014/main" id="{B3C212FD-4D2B-4E18-B1DE-96F9284250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  <p:sp>
          <p:nvSpPr>
            <p:cNvPr id="16762" name="WordArt 378">
              <a:extLst>
                <a:ext uri="{FF2B5EF4-FFF2-40B4-BE49-F238E27FC236}">
                  <a16:creationId xmlns:a16="http://schemas.microsoft.com/office/drawing/2014/main" id="{DE93D91C-3911-4F1A-A560-988BDC0834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</p:grpSp>
      <p:grpSp>
        <p:nvGrpSpPr>
          <p:cNvPr id="16763" name="Group 379">
            <a:extLst>
              <a:ext uri="{FF2B5EF4-FFF2-40B4-BE49-F238E27FC236}">
                <a16:creationId xmlns:a16="http://schemas.microsoft.com/office/drawing/2014/main" id="{4E17B4AA-2F22-47A1-BD10-799333DF605E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6535738"/>
            <a:ext cx="396875" cy="133350"/>
            <a:chOff x="813" y="2047"/>
            <a:chExt cx="250" cy="84"/>
          </a:xfrm>
        </p:grpSpPr>
        <p:sp>
          <p:nvSpPr>
            <p:cNvPr id="16764" name="WordArt 380">
              <a:extLst>
                <a:ext uri="{FF2B5EF4-FFF2-40B4-BE49-F238E27FC236}">
                  <a16:creationId xmlns:a16="http://schemas.microsoft.com/office/drawing/2014/main" id="{D69E20CF-4986-4CCE-BAB0-62427EEC62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  <p:sp>
          <p:nvSpPr>
            <p:cNvPr id="16765" name="WordArt 381">
              <a:extLst>
                <a:ext uri="{FF2B5EF4-FFF2-40B4-BE49-F238E27FC236}">
                  <a16:creationId xmlns:a16="http://schemas.microsoft.com/office/drawing/2014/main" id="{034DCA91-8FF0-4D34-ADCA-B2CB50FBEE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</p:grpSp>
      <p:grpSp>
        <p:nvGrpSpPr>
          <p:cNvPr id="16766" name="Group 382">
            <a:extLst>
              <a:ext uri="{FF2B5EF4-FFF2-40B4-BE49-F238E27FC236}">
                <a16:creationId xmlns:a16="http://schemas.microsoft.com/office/drawing/2014/main" id="{3760D86A-161D-489F-ACFC-AC0A59EED44F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210425"/>
            <a:ext cx="396875" cy="133350"/>
            <a:chOff x="820" y="2191"/>
            <a:chExt cx="250" cy="84"/>
          </a:xfrm>
        </p:grpSpPr>
        <p:sp>
          <p:nvSpPr>
            <p:cNvPr id="16767" name="WordArt 383">
              <a:extLst>
                <a:ext uri="{FF2B5EF4-FFF2-40B4-BE49-F238E27FC236}">
                  <a16:creationId xmlns:a16="http://schemas.microsoft.com/office/drawing/2014/main" id="{52623ECA-278E-4BDD-A4B1-3EE98EC653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21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  <p:sp>
          <p:nvSpPr>
            <p:cNvPr id="16768" name="WordArt 384">
              <a:extLst>
                <a:ext uri="{FF2B5EF4-FFF2-40B4-BE49-F238E27FC236}">
                  <a16:creationId xmlns:a16="http://schemas.microsoft.com/office/drawing/2014/main" id="{5F0FF9A9-DE07-430C-9DF3-A644C3F71E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21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</p:grpSp>
      <p:grpSp>
        <p:nvGrpSpPr>
          <p:cNvPr id="16769" name="Group 385">
            <a:extLst>
              <a:ext uri="{FF2B5EF4-FFF2-40B4-BE49-F238E27FC236}">
                <a16:creationId xmlns:a16="http://schemas.microsoft.com/office/drawing/2014/main" id="{2229268C-E758-4D5B-9C8C-A34123A8231E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11622088"/>
            <a:ext cx="396875" cy="133350"/>
            <a:chOff x="1230" y="5021"/>
            <a:chExt cx="250" cy="84"/>
          </a:xfrm>
        </p:grpSpPr>
        <p:sp>
          <p:nvSpPr>
            <p:cNvPr id="16770" name="WordArt 386">
              <a:extLst>
                <a:ext uri="{FF2B5EF4-FFF2-40B4-BE49-F238E27FC236}">
                  <a16:creationId xmlns:a16="http://schemas.microsoft.com/office/drawing/2014/main" id="{362BAA6D-7F97-4C82-B52F-5C15B8E41C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0" y="50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  <p:sp>
          <p:nvSpPr>
            <p:cNvPr id="16771" name="WordArt 387">
              <a:extLst>
                <a:ext uri="{FF2B5EF4-FFF2-40B4-BE49-F238E27FC236}">
                  <a16:creationId xmlns:a16="http://schemas.microsoft.com/office/drawing/2014/main" id="{0B9571CD-598B-4D30-8332-FEF96B5734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1" y="50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</p:grpSp>
      <p:grpSp>
        <p:nvGrpSpPr>
          <p:cNvPr id="16772" name="Group 388">
            <a:extLst>
              <a:ext uri="{FF2B5EF4-FFF2-40B4-BE49-F238E27FC236}">
                <a16:creationId xmlns:a16="http://schemas.microsoft.com/office/drawing/2014/main" id="{E2F9408A-433C-4C4E-B0F6-83377736B3E9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12161838"/>
            <a:ext cx="396875" cy="133350"/>
            <a:chOff x="1237" y="5165"/>
            <a:chExt cx="250" cy="84"/>
          </a:xfrm>
        </p:grpSpPr>
        <p:sp>
          <p:nvSpPr>
            <p:cNvPr id="16773" name="WordArt 389">
              <a:extLst>
                <a:ext uri="{FF2B5EF4-FFF2-40B4-BE49-F238E27FC236}">
                  <a16:creationId xmlns:a16="http://schemas.microsoft.com/office/drawing/2014/main" id="{E9FB5DC7-709B-4A6B-8A2E-0A730FC996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51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  <p:sp>
          <p:nvSpPr>
            <p:cNvPr id="16774" name="WordArt 390">
              <a:extLst>
                <a:ext uri="{FF2B5EF4-FFF2-40B4-BE49-F238E27FC236}">
                  <a16:creationId xmlns:a16="http://schemas.microsoft.com/office/drawing/2014/main" id="{A19D41C2-2917-4914-9E1D-256FDAEADE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51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77" name="Group 169">
            <a:extLst>
              <a:ext uri="{FF2B5EF4-FFF2-40B4-BE49-F238E27FC236}">
                <a16:creationId xmlns:a16="http://schemas.microsoft.com/office/drawing/2014/main" id="{A62DABA3-A5FF-4705-ACEF-7BD7B9E985E1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021513" cy="12242800"/>
            <a:chOff x="756" y="176"/>
            <a:chExt cx="4423" cy="7712"/>
          </a:xfrm>
        </p:grpSpPr>
        <p:sp>
          <p:nvSpPr>
            <p:cNvPr id="17541" name="Freeform 133">
              <a:extLst>
                <a:ext uri="{FF2B5EF4-FFF2-40B4-BE49-F238E27FC236}">
                  <a16:creationId xmlns:a16="http://schemas.microsoft.com/office/drawing/2014/main" id="{F0A64991-5BC8-4C14-86BA-53D6B51C1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3352"/>
              <a:ext cx="2268" cy="1701"/>
            </a:xfrm>
            <a:custGeom>
              <a:avLst/>
              <a:gdLst>
                <a:gd name="T0" fmla="*/ 340 w 2268"/>
                <a:gd name="T1" fmla="*/ 1701 h 1701"/>
                <a:gd name="T2" fmla="*/ 227 w 2268"/>
                <a:gd name="T3" fmla="*/ 1701 h 1701"/>
                <a:gd name="T4" fmla="*/ 227 w 2268"/>
                <a:gd name="T5" fmla="*/ 1587 h 1701"/>
                <a:gd name="T6" fmla="*/ 114 w 2268"/>
                <a:gd name="T7" fmla="*/ 1587 h 1701"/>
                <a:gd name="T8" fmla="*/ 114 w 2268"/>
                <a:gd name="T9" fmla="*/ 1360 h 1701"/>
                <a:gd name="T10" fmla="*/ 0 w 2268"/>
                <a:gd name="T11" fmla="*/ 1360 h 1701"/>
                <a:gd name="T12" fmla="*/ 0 w 2268"/>
                <a:gd name="T13" fmla="*/ 1134 h 1701"/>
                <a:gd name="T14" fmla="*/ 114 w 2268"/>
                <a:gd name="T15" fmla="*/ 1134 h 1701"/>
                <a:gd name="T16" fmla="*/ 114 w 2268"/>
                <a:gd name="T17" fmla="*/ 1020 h 1701"/>
                <a:gd name="T18" fmla="*/ 794 w 2268"/>
                <a:gd name="T19" fmla="*/ 1020 h 1701"/>
                <a:gd name="T20" fmla="*/ 794 w 2268"/>
                <a:gd name="T21" fmla="*/ 907 h 1701"/>
                <a:gd name="T22" fmla="*/ 1021 w 2268"/>
                <a:gd name="T23" fmla="*/ 907 h 1701"/>
                <a:gd name="T24" fmla="*/ 1021 w 2268"/>
                <a:gd name="T25" fmla="*/ 793 h 1701"/>
                <a:gd name="T26" fmla="*/ 1134 w 2268"/>
                <a:gd name="T27" fmla="*/ 793 h 1701"/>
                <a:gd name="T28" fmla="*/ 1134 w 2268"/>
                <a:gd name="T29" fmla="*/ 453 h 1701"/>
                <a:gd name="T30" fmla="*/ 1248 w 2268"/>
                <a:gd name="T31" fmla="*/ 453 h 1701"/>
                <a:gd name="T32" fmla="*/ 1248 w 2268"/>
                <a:gd name="T33" fmla="*/ 226 h 1701"/>
                <a:gd name="T34" fmla="*/ 1361 w 2268"/>
                <a:gd name="T35" fmla="*/ 226 h 1701"/>
                <a:gd name="T36" fmla="*/ 1361 w 2268"/>
                <a:gd name="T37" fmla="*/ 113 h 1701"/>
                <a:gd name="T38" fmla="*/ 1474 w 2268"/>
                <a:gd name="T39" fmla="*/ 113 h 1701"/>
                <a:gd name="T40" fmla="*/ 1474 w 2268"/>
                <a:gd name="T41" fmla="*/ 0 h 1701"/>
                <a:gd name="T42" fmla="*/ 1928 w 2268"/>
                <a:gd name="T43" fmla="*/ 0 h 1701"/>
                <a:gd name="T44" fmla="*/ 1928 w 2268"/>
                <a:gd name="T45" fmla="*/ 113 h 1701"/>
                <a:gd name="T46" fmla="*/ 2155 w 2268"/>
                <a:gd name="T47" fmla="*/ 113 h 1701"/>
                <a:gd name="T48" fmla="*/ 2155 w 2268"/>
                <a:gd name="T49" fmla="*/ 226 h 1701"/>
                <a:gd name="T50" fmla="*/ 2268 w 2268"/>
                <a:gd name="T51" fmla="*/ 226 h 1701"/>
                <a:gd name="T52" fmla="*/ 2268 w 2268"/>
                <a:gd name="T53" fmla="*/ 453 h 1701"/>
                <a:gd name="T54" fmla="*/ 2155 w 2268"/>
                <a:gd name="T55" fmla="*/ 453 h 1701"/>
                <a:gd name="T56" fmla="*/ 2155 w 2268"/>
                <a:gd name="T57" fmla="*/ 567 h 1701"/>
                <a:gd name="T58" fmla="*/ 2041 w 2268"/>
                <a:gd name="T59" fmla="*/ 567 h 1701"/>
                <a:gd name="T60" fmla="*/ 2041 w 2268"/>
                <a:gd name="T61" fmla="*/ 680 h 1701"/>
                <a:gd name="T62" fmla="*/ 1701 w 2268"/>
                <a:gd name="T63" fmla="*/ 680 h 1701"/>
                <a:gd name="T64" fmla="*/ 1701 w 2268"/>
                <a:gd name="T65" fmla="*/ 793 h 1701"/>
                <a:gd name="T66" fmla="*/ 1474 w 2268"/>
                <a:gd name="T67" fmla="*/ 793 h 1701"/>
                <a:gd name="T68" fmla="*/ 1361 w 2268"/>
                <a:gd name="T69" fmla="*/ 793 h 1701"/>
                <a:gd name="T70" fmla="*/ 1361 w 2268"/>
                <a:gd name="T71" fmla="*/ 907 h 1701"/>
                <a:gd name="T72" fmla="*/ 1474 w 2268"/>
                <a:gd name="T73" fmla="*/ 907 h 1701"/>
                <a:gd name="T74" fmla="*/ 1474 w 2268"/>
                <a:gd name="T75" fmla="*/ 1020 h 1701"/>
                <a:gd name="T76" fmla="*/ 1361 w 2268"/>
                <a:gd name="T77" fmla="*/ 1020 h 1701"/>
                <a:gd name="T78" fmla="*/ 1361 w 2268"/>
                <a:gd name="T79" fmla="*/ 1134 h 1701"/>
                <a:gd name="T80" fmla="*/ 1248 w 2268"/>
                <a:gd name="T81" fmla="*/ 1134 h 1701"/>
                <a:gd name="T82" fmla="*/ 1248 w 2268"/>
                <a:gd name="T83" fmla="*/ 1247 h 1701"/>
                <a:gd name="T84" fmla="*/ 794 w 2268"/>
                <a:gd name="T85" fmla="*/ 1247 h 1701"/>
                <a:gd name="T86" fmla="*/ 794 w 2268"/>
                <a:gd name="T87" fmla="*/ 1474 h 1701"/>
                <a:gd name="T88" fmla="*/ 454 w 2268"/>
                <a:gd name="T89" fmla="*/ 1474 h 1701"/>
                <a:gd name="T90" fmla="*/ 454 w 2268"/>
                <a:gd name="T91" fmla="*/ 1587 h 1701"/>
                <a:gd name="T92" fmla="*/ 340 w 2268"/>
                <a:gd name="T93" fmla="*/ 1587 h 1701"/>
                <a:gd name="T94" fmla="*/ 340 w 2268"/>
                <a:gd name="T9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68" h="1701">
                  <a:moveTo>
                    <a:pt x="340" y="1701"/>
                  </a:moveTo>
                  <a:lnTo>
                    <a:pt x="227" y="1701"/>
                  </a:lnTo>
                  <a:lnTo>
                    <a:pt x="227" y="1587"/>
                  </a:lnTo>
                  <a:lnTo>
                    <a:pt x="114" y="1587"/>
                  </a:lnTo>
                  <a:lnTo>
                    <a:pt x="114" y="1360"/>
                  </a:lnTo>
                  <a:lnTo>
                    <a:pt x="0" y="1360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3"/>
                  </a:lnTo>
                  <a:lnTo>
                    <a:pt x="1134" y="793"/>
                  </a:lnTo>
                  <a:lnTo>
                    <a:pt x="1134" y="453"/>
                  </a:lnTo>
                  <a:lnTo>
                    <a:pt x="1248" y="453"/>
                  </a:lnTo>
                  <a:lnTo>
                    <a:pt x="1248" y="226"/>
                  </a:lnTo>
                  <a:lnTo>
                    <a:pt x="1361" y="226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2155" y="113"/>
                  </a:lnTo>
                  <a:lnTo>
                    <a:pt x="2155" y="226"/>
                  </a:lnTo>
                  <a:lnTo>
                    <a:pt x="2268" y="226"/>
                  </a:lnTo>
                  <a:lnTo>
                    <a:pt x="2268" y="453"/>
                  </a:lnTo>
                  <a:lnTo>
                    <a:pt x="2155" y="453"/>
                  </a:lnTo>
                  <a:lnTo>
                    <a:pt x="2155" y="567"/>
                  </a:lnTo>
                  <a:lnTo>
                    <a:pt x="2041" y="567"/>
                  </a:lnTo>
                  <a:lnTo>
                    <a:pt x="2041" y="680"/>
                  </a:lnTo>
                  <a:lnTo>
                    <a:pt x="1701" y="680"/>
                  </a:lnTo>
                  <a:lnTo>
                    <a:pt x="1701" y="793"/>
                  </a:lnTo>
                  <a:lnTo>
                    <a:pt x="1474" y="793"/>
                  </a:lnTo>
                  <a:lnTo>
                    <a:pt x="1361" y="793"/>
                  </a:lnTo>
                  <a:lnTo>
                    <a:pt x="1361" y="907"/>
                  </a:lnTo>
                  <a:lnTo>
                    <a:pt x="1474" y="907"/>
                  </a:lnTo>
                  <a:lnTo>
                    <a:pt x="1474" y="1020"/>
                  </a:lnTo>
                  <a:lnTo>
                    <a:pt x="1361" y="1020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247"/>
                  </a:lnTo>
                  <a:lnTo>
                    <a:pt x="794" y="1247"/>
                  </a:lnTo>
                  <a:lnTo>
                    <a:pt x="794" y="1474"/>
                  </a:lnTo>
                  <a:lnTo>
                    <a:pt x="454" y="1474"/>
                  </a:lnTo>
                  <a:lnTo>
                    <a:pt x="454" y="1587"/>
                  </a:lnTo>
                  <a:lnTo>
                    <a:pt x="340" y="1587"/>
                  </a:lnTo>
                  <a:lnTo>
                    <a:pt x="340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C404DA4B-1BD4-4B84-9104-398374E0C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7434"/>
              <a:ext cx="453" cy="454"/>
            </a:xfrm>
            <a:custGeom>
              <a:avLst/>
              <a:gdLst>
                <a:gd name="T0" fmla="*/ 340 w 453"/>
                <a:gd name="T1" fmla="*/ 0 h 454"/>
                <a:gd name="T2" fmla="*/ 113 w 453"/>
                <a:gd name="T3" fmla="*/ 0 h 454"/>
                <a:gd name="T4" fmla="*/ 113 w 453"/>
                <a:gd name="T5" fmla="*/ 113 h 454"/>
                <a:gd name="T6" fmla="*/ 113 w 453"/>
                <a:gd name="T7" fmla="*/ 227 h 454"/>
                <a:gd name="T8" fmla="*/ 0 w 453"/>
                <a:gd name="T9" fmla="*/ 227 h 454"/>
                <a:gd name="T10" fmla="*/ 0 w 453"/>
                <a:gd name="T11" fmla="*/ 340 h 454"/>
                <a:gd name="T12" fmla="*/ 113 w 453"/>
                <a:gd name="T13" fmla="*/ 340 h 454"/>
                <a:gd name="T14" fmla="*/ 113 w 453"/>
                <a:gd name="T15" fmla="*/ 454 h 454"/>
                <a:gd name="T16" fmla="*/ 453 w 453"/>
                <a:gd name="T17" fmla="*/ 454 h 454"/>
                <a:gd name="T18" fmla="*/ 453 w 453"/>
                <a:gd name="T19" fmla="*/ 227 h 454"/>
                <a:gd name="T20" fmla="*/ 340 w 453"/>
                <a:gd name="T21" fmla="*/ 227 h 454"/>
                <a:gd name="T22" fmla="*/ 340 w 453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454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3E996222-6AA4-42C7-849E-924E73048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094"/>
              <a:ext cx="567" cy="567"/>
            </a:xfrm>
            <a:custGeom>
              <a:avLst/>
              <a:gdLst>
                <a:gd name="T0" fmla="*/ 454 w 567"/>
                <a:gd name="T1" fmla="*/ 567 h 567"/>
                <a:gd name="T2" fmla="*/ 227 w 567"/>
                <a:gd name="T3" fmla="*/ 567 h 567"/>
                <a:gd name="T4" fmla="*/ 227 w 567"/>
                <a:gd name="T5" fmla="*/ 340 h 567"/>
                <a:gd name="T6" fmla="*/ 0 w 567"/>
                <a:gd name="T7" fmla="*/ 340 h 567"/>
                <a:gd name="T8" fmla="*/ 0 w 567"/>
                <a:gd name="T9" fmla="*/ 227 h 567"/>
                <a:gd name="T10" fmla="*/ 114 w 567"/>
                <a:gd name="T11" fmla="*/ 227 h 567"/>
                <a:gd name="T12" fmla="*/ 114 w 567"/>
                <a:gd name="T13" fmla="*/ 0 h 567"/>
                <a:gd name="T14" fmla="*/ 454 w 567"/>
                <a:gd name="T15" fmla="*/ 0 h 567"/>
                <a:gd name="T16" fmla="*/ 454 w 567"/>
                <a:gd name="T17" fmla="*/ 113 h 567"/>
                <a:gd name="T18" fmla="*/ 567 w 567"/>
                <a:gd name="T19" fmla="*/ 113 h 567"/>
                <a:gd name="T20" fmla="*/ 567 w 567"/>
                <a:gd name="T21" fmla="*/ 340 h 567"/>
                <a:gd name="T22" fmla="*/ 454 w 567"/>
                <a:gd name="T23" fmla="*/ 340 h 567"/>
                <a:gd name="T24" fmla="*/ 454 w 567"/>
                <a:gd name="T2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454" y="567"/>
                  </a:move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343A5A04-CDF9-43D0-B2D9-344D33FF6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6413"/>
              <a:ext cx="1474" cy="1248"/>
            </a:xfrm>
            <a:custGeom>
              <a:avLst/>
              <a:gdLst>
                <a:gd name="T0" fmla="*/ 907 w 1474"/>
                <a:gd name="T1" fmla="*/ 908 h 1248"/>
                <a:gd name="T2" fmla="*/ 1021 w 1474"/>
                <a:gd name="T3" fmla="*/ 908 h 1248"/>
                <a:gd name="T4" fmla="*/ 1021 w 1474"/>
                <a:gd name="T5" fmla="*/ 681 h 1248"/>
                <a:gd name="T6" fmla="*/ 1247 w 1474"/>
                <a:gd name="T7" fmla="*/ 681 h 1248"/>
                <a:gd name="T8" fmla="*/ 1247 w 1474"/>
                <a:gd name="T9" fmla="*/ 567 h 1248"/>
                <a:gd name="T10" fmla="*/ 1474 w 1474"/>
                <a:gd name="T11" fmla="*/ 567 h 1248"/>
                <a:gd name="T12" fmla="*/ 1474 w 1474"/>
                <a:gd name="T13" fmla="*/ 341 h 1248"/>
                <a:gd name="T14" fmla="*/ 1134 w 1474"/>
                <a:gd name="T15" fmla="*/ 341 h 1248"/>
                <a:gd name="T16" fmla="*/ 1134 w 1474"/>
                <a:gd name="T17" fmla="*/ 0 h 1248"/>
                <a:gd name="T18" fmla="*/ 680 w 1474"/>
                <a:gd name="T19" fmla="*/ 0 h 1248"/>
                <a:gd name="T20" fmla="*/ 680 w 1474"/>
                <a:gd name="T21" fmla="*/ 114 h 1248"/>
                <a:gd name="T22" fmla="*/ 567 w 1474"/>
                <a:gd name="T23" fmla="*/ 114 h 1248"/>
                <a:gd name="T24" fmla="*/ 567 w 1474"/>
                <a:gd name="T25" fmla="*/ 227 h 1248"/>
                <a:gd name="T26" fmla="*/ 680 w 1474"/>
                <a:gd name="T27" fmla="*/ 227 h 1248"/>
                <a:gd name="T28" fmla="*/ 680 w 1474"/>
                <a:gd name="T29" fmla="*/ 341 h 1248"/>
                <a:gd name="T30" fmla="*/ 454 w 1474"/>
                <a:gd name="T31" fmla="*/ 341 h 1248"/>
                <a:gd name="T32" fmla="*/ 454 w 1474"/>
                <a:gd name="T33" fmla="*/ 454 h 1248"/>
                <a:gd name="T34" fmla="*/ 340 w 1474"/>
                <a:gd name="T35" fmla="*/ 454 h 1248"/>
                <a:gd name="T36" fmla="*/ 340 w 1474"/>
                <a:gd name="T37" fmla="*/ 567 h 1248"/>
                <a:gd name="T38" fmla="*/ 0 w 1474"/>
                <a:gd name="T39" fmla="*/ 567 h 1248"/>
                <a:gd name="T40" fmla="*/ 0 w 1474"/>
                <a:gd name="T41" fmla="*/ 1134 h 1248"/>
                <a:gd name="T42" fmla="*/ 113 w 1474"/>
                <a:gd name="T43" fmla="*/ 1134 h 1248"/>
                <a:gd name="T44" fmla="*/ 113 w 1474"/>
                <a:gd name="T45" fmla="*/ 1248 h 1248"/>
                <a:gd name="T46" fmla="*/ 340 w 1474"/>
                <a:gd name="T47" fmla="*/ 1248 h 1248"/>
                <a:gd name="T48" fmla="*/ 340 w 1474"/>
                <a:gd name="T49" fmla="*/ 908 h 1248"/>
                <a:gd name="T50" fmla="*/ 454 w 1474"/>
                <a:gd name="T51" fmla="*/ 908 h 1248"/>
                <a:gd name="T52" fmla="*/ 454 w 1474"/>
                <a:gd name="T53" fmla="*/ 681 h 1248"/>
                <a:gd name="T54" fmla="*/ 794 w 1474"/>
                <a:gd name="T55" fmla="*/ 681 h 1248"/>
                <a:gd name="T56" fmla="*/ 794 w 1474"/>
                <a:gd name="T57" fmla="*/ 794 h 1248"/>
                <a:gd name="T58" fmla="*/ 907 w 1474"/>
                <a:gd name="T59" fmla="*/ 794 h 1248"/>
                <a:gd name="T60" fmla="*/ 907 w 1474"/>
                <a:gd name="T61" fmla="*/ 90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1248">
                  <a:moveTo>
                    <a:pt x="907" y="908"/>
                  </a:moveTo>
                  <a:lnTo>
                    <a:pt x="1021" y="908"/>
                  </a:lnTo>
                  <a:lnTo>
                    <a:pt x="1021" y="681"/>
                  </a:lnTo>
                  <a:lnTo>
                    <a:pt x="1247" y="681"/>
                  </a:lnTo>
                  <a:lnTo>
                    <a:pt x="1247" y="567"/>
                  </a:lnTo>
                  <a:lnTo>
                    <a:pt x="1474" y="567"/>
                  </a:lnTo>
                  <a:lnTo>
                    <a:pt x="1474" y="341"/>
                  </a:lnTo>
                  <a:lnTo>
                    <a:pt x="1134" y="341"/>
                  </a:lnTo>
                  <a:lnTo>
                    <a:pt x="1134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248"/>
                  </a:lnTo>
                  <a:lnTo>
                    <a:pt x="340" y="1248"/>
                  </a:lnTo>
                  <a:lnTo>
                    <a:pt x="340" y="908"/>
                  </a:lnTo>
                  <a:lnTo>
                    <a:pt x="454" y="908"/>
                  </a:lnTo>
                  <a:lnTo>
                    <a:pt x="454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B8AD3B34-31AB-4E7A-8DD0-721D294E3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960"/>
              <a:ext cx="793" cy="794"/>
            </a:xfrm>
            <a:custGeom>
              <a:avLst/>
              <a:gdLst>
                <a:gd name="T0" fmla="*/ 453 w 793"/>
                <a:gd name="T1" fmla="*/ 794 h 794"/>
                <a:gd name="T2" fmla="*/ 453 w 793"/>
                <a:gd name="T3" fmla="*/ 680 h 794"/>
                <a:gd name="T4" fmla="*/ 567 w 793"/>
                <a:gd name="T5" fmla="*/ 680 h 794"/>
                <a:gd name="T6" fmla="*/ 567 w 793"/>
                <a:gd name="T7" fmla="*/ 794 h 794"/>
                <a:gd name="T8" fmla="*/ 680 w 793"/>
                <a:gd name="T9" fmla="*/ 794 h 794"/>
                <a:gd name="T10" fmla="*/ 680 w 793"/>
                <a:gd name="T11" fmla="*/ 567 h 794"/>
                <a:gd name="T12" fmla="*/ 793 w 793"/>
                <a:gd name="T13" fmla="*/ 567 h 794"/>
                <a:gd name="T14" fmla="*/ 793 w 793"/>
                <a:gd name="T15" fmla="*/ 453 h 794"/>
                <a:gd name="T16" fmla="*/ 567 w 793"/>
                <a:gd name="T17" fmla="*/ 453 h 794"/>
                <a:gd name="T18" fmla="*/ 567 w 793"/>
                <a:gd name="T19" fmla="*/ 340 h 794"/>
                <a:gd name="T20" fmla="*/ 453 w 793"/>
                <a:gd name="T21" fmla="*/ 340 h 794"/>
                <a:gd name="T22" fmla="*/ 453 w 793"/>
                <a:gd name="T23" fmla="*/ 113 h 794"/>
                <a:gd name="T24" fmla="*/ 226 w 793"/>
                <a:gd name="T25" fmla="*/ 113 h 794"/>
                <a:gd name="T26" fmla="*/ 226 w 793"/>
                <a:gd name="T27" fmla="*/ 0 h 794"/>
                <a:gd name="T28" fmla="*/ 0 w 793"/>
                <a:gd name="T29" fmla="*/ 0 h 794"/>
                <a:gd name="T30" fmla="*/ 0 w 793"/>
                <a:gd name="T31" fmla="*/ 453 h 794"/>
                <a:gd name="T32" fmla="*/ 113 w 793"/>
                <a:gd name="T33" fmla="*/ 453 h 794"/>
                <a:gd name="T34" fmla="*/ 113 w 793"/>
                <a:gd name="T35" fmla="*/ 794 h 794"/>
                <a:gd name="T36" fmla="*/ 453 w 793"/>
                <a:gd name="T3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794">
                  <a:moveTo>
                    <a:pt x="453" y="794"/>
                  </a:moveTo>
                  <a:lnTo>
                    <a:pt x="453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794"/>
                  </a:lnTo>
                  <a:lnTo>
                    <a:pt x="453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BE608BE4-7707-4E27-A340-CBCB61EF1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166"/>
              <a:ext cx="1134" cy="1021"/>
            </a:xfrm>
            <a:custGeom>
              <a:avLst/>
              <a:gdLst>
                <a:gd name="T0" fmla="*/ 0 w 1134"/>
                <a:gd name="T1" fmla="*/ 794 h 1021"/>
                <a:gd name="T2" fmla="*/ 0 w 1134"/>
                <a:gd name="T3" fmla="*/ 567 h 1021"/>
                <a:gd name="T4" fmla="*/ 226 w 1134"/>
                <a:gd name="T5" fmla="*/ 567 h 1021"/>
                <a:gd name="T6" fmla="*/ 226 w 1134"/>
                <a:gd name="T7" fmla="*/ 454 h 1021"/>
                <a:gd name="T8" fmla="*/ 340 w 1134"/>
                <a:gd name="T9" fmla="*/ 454 h 1021"/>
                <a:gd name="T10" fmla="*/ 340 w 1134"/>
                <a:gd name="T11" fmla="*/ 340 h 1021"/>
                <a:gd name="T12" fmla="*/ 453 w 1134"/>
                <a:gd name="T13" fmla="*/ 340 h 1021"/>
                <a:gd name="T14" fmla="*/ 453 w 1134"/>
                <a:gd name="T15" fmla="*/ 227 h 1021"/>
                <a:gd name="T16" fmla="*/ 567 w 1134"/>
                <a:gd name="T17" fmla="*/ 227 h 1021"/>
                <a:gd name="T18" fmla="*/ 567 w 1134"/>
                <a:gd name="T19" fmla="*/ 113 h 1021"/>
                <a:gd name="T20" fmla="*/ 680 w 1134"/>
                <a:gd name="T21" fmla="*/ 113 h 1021"/>
                <a:gd name="T22" fmla="*/ 680 w 1134"/>
                <a:gd name="T23" fmla="*/ 0 h 1021"/>
                <a:gd name="T24" fmla="*/ 793 w 1134"/>
                <a:gd name="T25" fmla="*/ 0 h 1021"/>
                <a:gd name="T26" fmla="*/ 793 w 1134"/>
                <a:gd name="T27" fmla="*/ 113 h 1021"/>
                <a:gd name="T28" fmla="*/ 907 w 1134"/>
                <a:gd name="T29" fmla="*/ 113 h 1021"/>
                <a:gd name="T30" fmla="*/ 907 w 1134"/>
                <a:gd name="T31" fmla="*/ 227 h 1021"/>
                <a:gd name="T32" fmla="*/ 1134 w 1134"/>
                <a:gd name="T33" fmla="*/ 227 h 1021"/>
                <a:gd name="T34" fmla="*/ 1134 w 1134"/>
                <a:gd name="T35" fmla="*/ 454 h 1021"/>
                <a:gd name="T36" fmla="*/ 1020 w 1134"/>
                <a:gd name="T37" fmla="*/ 454 h 1021"/>
                <a:gd name="T38" fmla="*/ 1020 w 1134"/>
                <a:gd name="T39" fmla="*/ 567 h 1021"/>
                <a:gd name="T40" fmla="*/ 793 w 1134"/>
                <a:gd name="T41" fmla="*/ 567 h 1021"/>
                <a:gd name="T42" fmla="*/ 793 w 1134"/>
                <a:gd name="T43" fmla="*/ 794 h 1021"/>
                <a:gd name="T44" fmla="*/ 907 w 1134"/>
                <a:gd name="T45" fmla="*/ 794 h 1021"/>
                <a:gd name="T46" fmla="*/ 907 w 1134"/>
                <a:gd name="T47" fmla="*/ 907 h 1021"/>
                <a:gd name="T48" fmla="*/ 793 w 1134"/>
                <a:gd name="T49" fmla="*/ 907 h 1021"/>
                <a:gd name="T50" fmla="*/ 793 w 1134"/>
                <a:gd name="T51" fmla="*/ 1021 h 1021"/>
                <a:gd name="T52" fmla="*/ 680 w 1134"/>
                <a:gd name="T53" fmla="*/ 1021 h 1021"/>
                <a:gd name="T54" fmla="*/ 680 w 1134"/>
                <a:gd name="T55" fmla="*/ 907 h 1021"/>
                <a:gd name="T56" fmla="*/ 567 w 1134"/>
                <a:gd name="T57" fmla="*/ 907 h 1021"/>
                <a:gd name="T58" fmla="*/ 567 w 1134"/>
                <a:gd name="T59" fmla="*/ 1021 h 1021"/>
                <a:gd name="T60" fmla="*/ 453 w 1134"/>
                <a:gd name="T61" fmla="*/ 1021 h 1021"/>
                <a:gd name="T62" fmla="*/ 453 w 1134"/>
                <a:gd name="T63" fmla="*/ 907 h 1021"/>
                <a:gd name="T64" fmla="*/ 226 w 1134"/>
                <a:gd name="T65" fmla="*/ 907 h 1021"/>
                <a:gd name="T66" fmla="*/ 226 w 1134"/>
                <a:gd name="T67" fmla="*/ 794 h 1021"/>
                <a:gd name="T68" fmla="*/ 0 w 1134"/>
                <a:gd name="T69" fmla="*/ 79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21">
                  <a:moveTo>
                    <a:pt x="0" y="794"/>
                  </a:moveTo>
                  <a:lnTo>
                    <a:pt x="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1134" y="227"/>
                  </a:lnTo>
                  <a:lnTo>
                    <a:pt x="1134" y="454"/>
                  </a:lnTo>
                  <a:lnTo>
                    <a:pt x="1020" y="454"/>
                  </a:lnTo>
                  <a:lnTo>
                    <a:pt x="1020" y="567"/>
                  </a:lnTo>
                  <a:lnTo>
                    <a:pt x="793" y="567"/>
                  </a:lnTo>
                  <a:lnTo>
                    <a:pt x="793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93" y="907"/>
                  </a:lnTo>
                  <a:lnTo>
                    <a:pt x="793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CB617FDA-B837-46D1-BF0A-2C97CB263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4486"/>
              <a:ext cx="680" cy="793"/>
            </a:xfrm>
            <a:custGeom>
              <a:avLst/>
              <a:gdLst>
                <a:gd name="T0" fmla="*/ 113 w 680"/>
                <a:gd name="T1" fmla="*/ 0 h 793"/>
                <a:gd name="T2" fmla="*/ 453 w 680"/>
                <a:gd name="T3" fmla="*/ 0 h 793"/>
                <a:gd name="T4" fmla="*/ 453 w 680"/>
                <a:gd name="T5" fmla="*/ 113 h 793"/>
                <a:gd name="T6" fmla="*/ 567 w 680"/>
                <a:gd name="T7" fmla="*/ 113 h 793"/>
                <a:gd name="T8" fmla="*/ 567 w 680"/>
                <a:gd name="T9" fmla="*/ 340 h 793"/>
                <a:gd name="T10" fmla="*/ 680 w 680"/>
                <a:gd name="T11" fmla="*/ 340 h 793"/>
                <a:gd name="T12" fmla="*/ 680 w 680"/>
                <a:gd name="T13" fmla="*/ 793 h 793"/>
                <a:gd name="T14" fmla="*/ 113 w 680"/>
                <a:gd name="T15" fmla="*/ 793 h 793"/>
                <a:gd name="T16" fmla="*/ 113 w 680"/>
                <a:gd name="T17" fmla="*/ 680 h 793"/>
                <a:gd name="T18" fmla="*/ 453 w 680"/>
                <a:gd name="T19" fmla="*/ 680 h 793"/>
                <a:gd name="T20" fmla="*/ 453 w 680"/>
                <a:gd name="T21" fmla="*/ 567 h 793"/>
                <a:gd name="T22" fmla="*/ 113 w 680"/>
                <a:gd name="T23" fmla="*/ 567 h 793"/>
                <a:gd name="T24" fmla="*/ 113 w 680"/>
                <a:gd name="T25" fmla="*/ 680 h 793"/>
                <a:gd name="T26" fmla="*/ 0 w 680"/>
                <a:gd name="T27" fmla="*/ 680 h 793"/>
                <a:gd name="T28" fmla="*/ 0 w 680"/>
                <a:gd name="T29" fmla="*/ 453 h 793"/>
                <a:gd name="T30" fmla="*/ 113 w 680"/>
                <a:gd name="T31" fmla="*/ 453 h 793"/>
                <a:gd name="T32" fmla="*/ 113 w 680"/>
                <a:gd name="T3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793">
                  <a:moveTo>
                    <a:pt x="113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793"/>
                  </a:lnTo>
                  <a:lnTo>
                    <a:pt x="113" y="793"/>
                  </a:lnTo>
                  <a:lnTo>
                    <a:pt x="113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B0C84131-C083-431B-9BB8-E32C1637C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4599"/>
              <a:ext cx="1361" cy="907"/>
            </a:xfrm>
            <a:custGeom>
              <a:avLst/>
              <a:gdLst>
                <a:gd name="T0" fmla="*/ 1361 w 1361"/>
                <a:gd name="T1" fmla="*/ 0 h 907"/>
                <a:gd name="T2" fmla="*/ 908 w 1361"/>
                <a:gd name="T3" fmla="*/ 0 h 907"/>
                <a:gd name="T4" fmla="*/ 908 w 1361"/>
                <a:gd name="T5" fmla="*/ 113 h 907"/>
                <a:gd name="T6" fmla="*/ 794 w 1361"/>
                <a:gd name="T7" fmla="*/ 113 h 907"/>
                <a:gd name="T8" fmla="*/ 794 w 1361"/>
                <a:gd name="T9" fmla="*/ 340 h 907"/>
                <a:gd name="T10" fmla="*/ 114 w 1361"/>
                <a:gd name="T11" fmla="*/ 340 h 907"/>
                <a:gd name="T12" fmla="*/ 114 w 1361"/>
                <a:gd name="T13" fmla="*/ 567 h 907"/>
                <a:gd name="T14" fmla="*/ 0 w 1361"/>
                <a:gd name="T15" fmla="*/ 567 h 907"/>
                <a:gd name="T16" fmla="*/ 0 w 1361"/>
                <a:gd name="T17" fmla="*/ 907 h 907"/>
                <a:gd name="T18" fmla="*/ 114 w 1361"/>
                <a:gd name="T19" fmla="*/ 907 h 907"/>
                <a:gd name="T20" fmla="*/ 114 w 1361"/>
                <a:gd name="T21" fmla="*/ 794 h 907"/>
                <a:gd name="T22" fmla="*/ 227 w 1361"/>
                <a:gd name="T23" fmla="*/ 794 h 907"/>
                <a:gd name="T24" fmla="*/ 227 w 1361"/>
                <a:gd name="T25" fmla="*/ 907 h 907"/>
                <a:gd name="T26" fmla="*/ 341 w 1361"/>
                <a:gd name="T27" fmla="*/ 907 h 907"/>
                <a:gd name="T28" fmla="*/ 341 w 1361"/>
                <a:gd name="T29" fmla="*/ 680 h 907"/>
                <a:gd name="T30" fmla="*/ 454 w 1361"/>
                <a:gd name="T31" fmla="*/ 680 h 907"/>
                <a:gd name="T32" fmla="*/ 454 w 1361"/>
                <a:gd name="T33" fmla="*/ 794 h 907"/>
                <a:gd name="T34" fmla="*/ 567 w 1361"/>
                <a:gd name="T35" fmla="*/ 794 h 907"/>
                <a:gd name="T36" fmla="*/ 567 w 1361"/>
                <a:gd name="T37" fmla="*/ 567 h 907"/>
                <a:gd name="T38" fmla="*/ 681 w 1361"/>
                <a:gd name="T39" fmla="*/ 567 h 907"/>
                <a:gd name="T40" fmla="*/ 681 w 1361"/>
                <a:gd name="T41" fmla="*/ 680 h 907"/>
                <a:gd name="T42" fmla="*/ 794 w 1361"/>
                <a:gd name="T43" fmla="*/ 680 h 907"/>
                <a:gd name="T44" fmla="*/ 794 w 1361"/>
                <a:gd name="T45" fmla="*/ 567 h 907"/>
                <a:gd name="T46" fmla="*/ 1021 w 1361"/>
                <a:gd name="T47" fmla="*/ 567 h 907"/>
                <a:gd name="T48" fmla="*/ 1021 w 1361"/>
                <a:gd name="T49" fmla="*/ 227 h 907"/>
                <a:gd name="T50" fmla="*/ 1134 w 1361"/>
                <a:gd name="T51" fmla="*/ 227 h 907"/>
                <a:gd name="T52" fmla="*/ 1134 w 1361"/>
                <a:gd name="T53" fmla="*/ 454 h 907"/>
                <a:gd name="T54" fmla="*/ 1248 w 1361"/>
                <a:gd name="T55" fmla="*/ 454 h 907"/>
                <a:gd name="T56" fmla="*/ 1248 w 1361"/>
                <a:gd name="T57" fmla="*/ 340 h 907"/>
                <a:gd name="T58" fmla="*/ 1361 w 1361"/>
                <a:gd name="T59" fmla="*/ 340 h 907"/>
                <a:gd name="T60" fmla="*/ 1361 w 1361"/>
                <a:gd name="T6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61" h="907">
                  <a:moveTo>
                    <a:pt x="1361" y="0"/>
                  </a:moveTo>
                  <a:lnTo>
                    <a:pt x="908" y="0"/>
                  </a:lnTo>
                  <a:lnTo>
                    <a:pt x="908" y="113"/>
                  </a:lnTo>
                  <a:lnTo>
                    <a:pt x="794" y="113"/>
                  </a:lnTo>
                  <a:lnTo>
                    <a:pt x="794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454"/>
                  </a:lnTo>
                  <a:lnTo>
                    <a:pt x="1248" y="454"/>
                  </a:lnTo>
                  <a:lnTo>
                    <a:pt x="1248" y="340"/>
                  </a:lnTo>
                  <a:lnTo>
                    <a:pt x="1361" y="340"/>
                  </a:lnTo>
                  <a:lnTo>
                    <a:pt x="136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CA825D66-7EA9-4F0E-B8FF-D80930321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259"/>
              <a:ext cx="567" cy="680"/>
            </a:xfrm>
            <a:custGeom>
              <a:avLst/>
              <a:gdLst>
                <a:gd name="T0" fmla="*/ 567 w 567"/>
                <a:gd name="T1" fmla="*/ 0 h 680"/>
                <a:gd name="T2" fmla="*/ 226 w 567"/>
                <a:gd name="T3" fmla="*/ 0 h 680"/>
                <a:gd name="T4" fmla="*/ 226 w 567"/>
                <a:gd name="T5" fmla="*/ 113 h 680"/>
                <a:gd name="T6" fmla="*/ 113 w 567"/>
                <a:gd name="T7" fmla="*/ 113 h 680"/>
                <a:gd name="T8" fmla="*/ 113 w 567"/>
                <a:gd name="T9" fmla="*/ 453 h 680"/>
                <a:gd name="T10" fmla="*/ 0 w 567"/>
                <a:gd name="T11" fmla="*/ 453 h 680"/>
                <a:gd name="T12" fmla="*/ 0 w 567"/>
                <a:gd name="T13" fmla="*/ 680 h 680"/>
                <a:gd name="T14" fmla="*/ 453 w 567"/>
                <a:gd name="T15" fmla="*/ 680 h 680"/>
                <a:gd name="T16" fmla="*/ 453 w 567"/>
                <a:gd name="T17" fmla="*/ 453 h 680"/>
                <a:gd name="T18" fmla="*/ 567 w 567"/>
                <a:gd name="T19" fmla="*/ 453 h 680"/>
                <a:gd name="T20" fmla="*/ 567 w 567"/>
                <a:gd name="T2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680">
                  <a:moveTo>
                    <a:pt x="567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453" y="680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42AA731E-BA36-481E-882B-2EDD723AD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919"/>
              <a:ext cx="340" cy="340"/>
            </a:xfrm>
            <a:custGeom>
              <a:avLst/>
              <a:gdLst>
                <a:gd name="T0" fmla="*/ 0 w 340"/>
                <a:gd name="T1" fmla="*/ 340 h 340"/>
                <a:gd name="T2" fmla="*/ 0 w 340"/>
                <a:gd name="T3" fmla="*/ 226 h 340"/>
                <a:gd name="T4" fmla="*/ 0 w 340"/>
                <a:gd name="T5" fmla="*/ 113 h 340"/>
                <a:gd name="T6" fmla="*/ 113 w 340"/>
                <a:gd name="T7" fmla="*/ 113 h 340"/>
                <a:gd name="T8" fmla="*/ 113 w 340"/>
                <a:gd name="T9" fmla="*/ 0 h 340"/>
                <a:gd name="T10" fmla="*/ 227 w 340"/>
                <a:gd name="T11" fmla="*/ 0 h 340"/>
                <a:gd name="T12" fmla="*/ 227 w 340"/>
                <a:gd name="T13" fmla="*/ 113 h 340"/>
                <a:gd name="T14" fmla="*/ 340 w 340"/>
                <a:gd name="T15" fmla="*/ 113 h 340"/>
                <a:gd name="T16" fmla="*/ 340 w 340"/>
                <a:gd name="T17" fmla="*/ 340 h 340"/>
                <a:gd name="T18" fmla="*/ 0 w 340"/>
                <a:gd name="T1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40800813-6CF0-46D3-BA1F-246BBD0E7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125"/>
              <a:ext cx="567" cy="680"/>
            </a:xfrm>
            <a:custGeom>
              <a:avLst/>
              <a:gdLst>
                <a:gd name="T0" fmla="*/ 453 w 567"/>
                <a:gd name="T1" fmla="*/ 113 h 680"/>
                <a:gd name="T2" fmla="*/ 340 w 567"/>
                <a:gd name="T3" fmla="*/ 113 h 680"/>
                <a:gd name="T4" fmla="*/ 340 w 567"/>
                <a:gd name="T5" fmla="*/ 0 h 680"/>
                <a:gd name="T6" fmla="*/ 227 w 567"/>
                <a:gd name="T7" fmla="*/ 0 h 680"/>
                <a:gd name="T8" fmla="*/ 227 w 567"/>
                <a:gd name="T9" fmla="*/ 113 h 680"/>
                <a:gd name="T10" fmla="*/ 113 w 567"/>
                <a:gd name="T11" fmla="*/ 113 h 680"/>
                <a:gd name="T12" fmla="*/ 113 w 567"/>
                <a:gd name="T13" fmla="*/ 340 h 680"/>
                <a:gd name="T14" fmla="*/ 0 w 567"/>
                <a:gd name="T15" fmla="*/ 340 h 680"/>
                <a:gd name="T16" fmla="*/ 0 w 567"/>
                <a:gd name="T17" fmla="*/ 567 h 680"/>
                <a:gd name="T18" fmla="*/ 113 w 567"/>
                <a:gd name="T19" fmla="*/ 567 h 680"/>
                <a:gd name="T20" fmla="*/ 113 w 567"/>
                <a:gd name="T21" fmla="*/ 680 h 680"/>
                <a:gd name="T22" fmla="*/ 567 w 567"/>
                <a:gd name="T23" fmla="*/ 680 h 680"/>
                <a:gd name="T24" fmla="*/ 567 w 567"/>
                <a:gd name="T25" fmla="*/ 227 h 680"/>
                <a:gd name="T26" fmla="*/ 453 w 567"/>
                <a:gd name="T27" fmla="*/ 227 h 680"/>
                <a:gd name="T28" fmla="*/ 453 w 567"/>
                <a:gd name="T2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567" y="68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Freeform 146">
              <a:extLst>
                <a:ext uri="{FF2B5EF4-FFF2-40B4-BE49-F238E27FC236}">
                  <a16:creationId xmlns:a16="http://schemas.microsoft.com/office/drawing/2014/main" id="{EC34F17C-F542-47A7-BC22-EAA6F3702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331"/>
              <a:ext cx="1701" cy="2041"/>
            </a:xfrm>
            <a:custGeom>
              <a:avLst/>
              <a:gdLst>
                <a:gd name="T0" fmla="*/ 227 w 1701"/>
                <a:gd name="T1" fmla="*/ 2041 h 2041"/>
                <a:gd name="T2" fmla="*/ 227 w 1701"/>
                <a:gd name="T3" fmla="*/ 1588 h 2041"/>
                <a:gd name="T4" fmla="*/ 0 w 1701"/>
                <a:gd name="T5" fmla="*/ 1588 h 2041"/>
                <a:gd name="T6" fmla="*/ 0 w 1701"/>
                <a:gd name="T7" fmla="*/ 1474 h 2041"/>
                <a:gd name="T8" fmla="*/ 114 w 1701"/>
                <a:gd name="T9" fmla="*/ 1474 h 2041"/>
                <a:gd name="T10" fmla="*/ 114 w 1701"/>
                <a:gd name="T11" fmla="*/ 1361 h 2041"/>
                <a:gd name="T12" fmla="*/ 454 w 1701"/>
                <a:gd name="T13" fmla="*/ 1361 h 2041"/>
                <a:gd name="T14" fmla="*/ 454 w 1701"/>
                <a:gd name="T15" fmla="*/ 794 h 2041"/>
                <a:gd name="T16" fmla="*/ 567 w 1701"/>
                <a:gd name="T17" fmla="*/ 794 h 2041"/>
                <a:gd name="T18" fmla="*/ 567 w 1701"/>
                <a:gd name="T19" fmla="*/ 680 h 2041"/>
                <a:gd name="T20" fmla="*/ 681 w 1701"/>
                <a:gd name="T21" fmla="*/ 680 h 2041"/>
                <a:gd name="T22" fmla="*/ 681 w 1701"/>
                <a:gd name="T23" fmla="*/ 454 h 2041"/>
                <a:gd name="T24" fmla="*/ 794 w 1701"/>
                <a:gd name="T25" fmla="*/ 454 h 2041"/>
                <a:gd name="T26" fmla="*/ 794 w 1701"/>
                <a:gd name="T27" fmla="*/ 340 h 2041"/>
                <a:gd name="T28" fmla="*/ 681 w 1701"/>
                <a:gd name="T29" fmla="*/ 340 h 2041"/>
                <a:gd name="T30" fmla="*/ 681 w 1701"/>
                <a:gd name="T31" fmla="*/ 113 h 2041"/>
                <a:gd name="T32" fmla="*/ 908 w 1701"/>
                <a:gd name="T33" fmla="*/ 113 h 2041"/>
                <a:gd name="T34" fmla="*/ 908 w 1701"/>
                <a:gd name="T35" fmla="*/ 0 h 2041"/>
                <a:gd name="T36" fmla="*/ 1134 w 1701"/>
                <a:gd name="T37" fmla="*/ 0 h 2041"/>
                <a:gd name="T38" fmla="*/ 1134 w 1701"/>
                <a:gd name="T39" fmla="*/ 113 h 2041"/>
                <a:gd name="T40" fmla="*/ 1361 w 1701"/>
                <a:gd name="T41" fmla="*/ 113 h 2041"/>
                <a:gd name="T42" fmla="*/ 1361 w 1701"/>
                <a:gd name="T43" fmla="*/ 227 h 2041"/>
                <a:gd name="T44" fmla="*/ 1701 w 1701"/>
                <a:gd name="T45" fmla="*/ 227 h 2041"/>
                <a:gd name="T46" fmla="*/ 1701 w 1701"/>
                <a:gd name="T47" fmla="*/ 340 h 2041"/>
                <a:gd name="T48" fmla="*/ 1588 w 1701"/>
                <a:gd name="T49" fmla="*/ 454 h 2041"/>
                <a:gd name="T50" fmla="*/ 1588 w 1701"/>
                <a:gd name="T51" fmla="*/ 794 h 2041"/>
                <a:gd name="T52" fmla="*/ 1701 w 1701"/>
                <a:gd name="T53" fmla="*/ 794 h 2041"/>
                <a:gd name="T54" fmla="*/ 1701 w 1701"/>
                <a:gd name="T55" fmla="*/ 1021 h 2041"/>
                <a:gd name="T56" fmla="*/ 1134 w 1701"/>
                <a:gd name="T57" fmla="*/ 1021 h 2041"/>
                <a:gd name="T58" fmla="*/ 1134 w 1701"/>
                <a:gd name="T59" fmla="*/ 1134 h 2041"/>
                <a:gd name="T60" fmla="*/ 1021 w 1701"/>
                <a:gd name="T61" fmla="*/ 1134 h 2041"/>
                <a:gd name="T62" fmla="*/ 1021 w 1701"/>
                <a:gd name="T63" fmla="*/ 1247 h 2041"/>
                <a:gd name="T64" fmla="*/ 908 w 1701"/>
                <a:gd name="T65" fmla="*/ 1247 h 2041"/>
                <a:gd name="T66" fmla="*/ 908 w 1701"/>
                <a:gd name="T67" fmla="*/ 1474 h 2041"/>
                <a:gd name="T68" fmla="*/ 794 w 1701"/>
                <a:gd name="T69" fmla="*/ 1474 h 2041"/>
                <a:gd name="T70" fmla="*/ 794 w 1701"/>
                <a:gd name="T71" fmla="*/ 1814 h 2041"/>
                <a:gd name="T72" fmla="*/ 681 w 1701"/>
                <a:gd name="T73" fmla="*/ 1814 h 2041"/>
                <a:gd name="T74" fmla="*/ 681 w 1701"/>
                <a:gd name="T75" fmla="*/ 1928 h 2041"/>
                <a:gd name="T76" fmla="*/ 454 w 1701"/>
                <a:gd name="T77" fmla="*/ 1928 h 2041"/>
                <a:gd name="T78" fmla="*/ 454 w 1701"/>
                <a:gd name="T79" fmla="*/ 2041 h 2041"/>
                <a:gd name="T80" fmla="*/ 227 w 1701"/>
                <a:gd name="T81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01" h="2041">
                  <a:moveTo>
                    <a:pt x="227" y="2041"/>
                  </a:moveTo>
                  <a:lnTo>
                    <a:pt x="227" y="1588"/>
                  </a:lnTo>
                  <a:lnTo>
                    <a:pt x="0" y="1588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361"/>
                  </a:lnTo>
                  <a:lnTo>
                    <a:pt x="454" y="136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701" y="227"/>
                  </a:lnTo>
                  <a:lnTo>
                    <a:pt x="1701" y="340"/>
                  </a:lnTo>
                  <a:lnTo>
                    <a:pt x="1588" y="454"/>
                  </a:lnTo>
                  <a:lnTo>
                    <a:pt x="1588" y="794"/>
                  </a:lnTo>
                  <a:lnTo>
                    <a:pt x="1701" y="794"/>
                  </a:lnTo>
                  <a:lnTo>
                    <a:pt x="1701" y="1021"/>
                  </a:lnTo>
                  <a:lnTo>
                    <a:pt x="1134" y="1021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908" y="1247"/>
                  </a:lnTo>
                  <a:lnTo>
                    <a:pt x="908" y="1474"/>
                  </a:lnTo>
                  <a:lnTo>
                    <a:pt x="794" y="1474"/>
                  </a:lnTo>
                  <a:lnTo>
                    <a:pt x="794" y="1814"/>
                  </a:lnTo>
                  <a:lnTo>
                    <a:pt x="681" y="1814"/>
                  </a:lnTo>
                  <a:lnTo>
                    <a:pt x="681" y="1928"/>
                  </a:lnTo>
                  <a:lnTo>
                    <a:pt x="454" y="1928"/>
                  </a:lnTo>
                  <a:lnTo>
                    <a:pt x="454" y="2041"/>
                  </a:lnTo>
                  <a:lnTo>
                    <a:pt x="227" y="20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C44DE74D-7F0C-4523-AA99-3041782E4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805"/>
              <a:ext cx="680" cy="794"/>
            </a:xfrm>
            <a:custGeom>
              <a:avLst/>
              <a:gdLst>
                <a:gd name="T0" fmla="*/ 0 w 680"/>
                <a:gd name="T1" fmla="*/ 0 h 794"/>
                <a:gd name="T2" fmla="*/ 340 w 680"/>
                <a:gd name="T3" fmla="*/ 0 h 794"/>
                <a:gd name="T4" fmla="*/ 340 w 680"/>
                <a:gd name="T5" fmla="*/ 114 h 794"/>
                <a:gd name="T6" fmla="*/ 453 w 680"/>
                <a:gd name="T7" fmla="*/ 114 h 794"/>
                <a:gd name="T8" fmla="*/ 453 w 680"/>
                <a:gd name="T9" fmla="*/ 227 h 794"/>
                <a:gd name="T10" fmla="*/ 680 w 680"/>
                <a:gd name="T11" fmla="*/ 227 h 794"/>
                <a:gd name="T12" fmla="*/ 680 w 680"/>
                <a:gd name="T13" fmla="*/ 454 h 794"/>
                <a:gd name="T14" fmla="*/ 567 w 680"/>
                <a:gd name="T15" fmla="*/ 454 h 794"/>
                <a:gd name="T16" fmla="*/ 567 w 680"/>
                <a:gd name="T17" fmla="*/ 681 h 794"/>
                <a:gd name="T18" fmla="*/ 453 w 680"/>
                <a:gd name="T19" fmla="*/ 681 h 794"/>
                <a:gd name="T20" fmla="*/ 453 w 680"/>
                <a:gd name="T21" fmla="*/ 794 h 794"/>
                <a:gd name="T22" fmla="*/ 0 w 680"/>
                <a:gd name="T23" fmla="*/ 794 h 794"/>
                <a:gd name="T24" fmla="*/ 0 w 680"/>
                <a:gd name="T25" fmla="*/ 454 h 794"/>
                <a:gd name="T26" fmla="*/ 113 w 680"/>
                <a:gd name="T27" fmla="*/ 454 h 794"/>
                <a:gd name="T28" fmla="*/ 113 w 680"/>
                <a:gd name="T29" fmla="*/ 227 h 794"/>
                <a:gd name="T30" fmla="*/ 0 w 680"/>
                <a:gd name="T31" fmla="*/ 227 h 794"/>
                <a:gd name="T32" fmla="*/ 0 w 680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794">
                  <a:moveTo>
                    <a:pt x="0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0" y="79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Freeform 149">
              <a:extLst>
                <a:ext uri="{FF2B5EF4-FFF2-40B4-BE49-F238E27FC236}">
                  <a16:creationId xmlns:a16="http://schemas.microsoft.com/office/drawing/2014/main" id="{A7603D6C-422A-4D8D-94C8-AE0E64307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578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113 w 340"/>
                <a:gd name="T3" fmla="*/ 227 h 454"/>
                <a:gd name="T4" fmla="*/ 0 w 340"/>
                <a:gd name="T5" fmla="*/ 227 h 454"/>
                <a:gd name="T6" fmla="*/ 0 w 340"/>
                <a:gd name="T7" fmla="*/ 341 h 454"/>
                <a:gd name="T8" fmla="*/ 0 w 340"/>
                <a:gd name="T9" fmla="*/ 454 h 454"/>
                <a:gd name="T10" fmla="*/ 113 w 340"/>
                <a:gd name="T11" fmla="*/ 454 h 454"/>
                <a:gd name="T12" fmla="*/ 113 w 340"/>
                <a:gd name="T13" fmla="*/ 341 h 454"/>
                <a:gd name="T14" fmla="*/ 227 w 340"/>
                <a:gd name="T15" fmla="*/ 341 h 454"/>
                <a:gd name="T16" fmla="*/ 227 w 340"/>
                <a:gd name="T17" fmla="*/ 227 h 454"/>
                <a:gd name="T18" fmla="*/ 340 w 340"/>
                <a:gd name="T19" fmla="*/ 227 h 454"/>
                <a:gd name="T20" fmla="*/ 340 w 340"/>
                <a:gd name="T21" fmla="*/ 114 h 454"/>
                <a:gd name="T22" fmla="*/ 227 w 340"/>
                <a:gd name="T23" fmla="*/ 114 h 454"/>
                <a:gd name="T24" fmla="*/ 227 w 340"/>
                <a:gd name="T25" fmla="*/ 0 h 454"/>
                <a:gd name="T26" fmla="*/ 113 w 340"/>
                <a:gd name="T2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88E6A555-CA5F-4394-98A9-07EE11ACE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032"/>
              <a:ext cx="567" cy="680"/>
            </a:xfrm>
            <a:custGeom>
              <a:avLst/>
              <a:gdLst>
                <a:gd name="T0" fmla="*/ 113 w 567"/>
                <a:gd name="T1" fmla="*/ 0 h 680"/>
                <a:gd name="T2" fmla="*/ 226 w 567"/>
                <a:gd name="T3" fmla="*/ 0 h 680"/>
                <a:gd name="T4" fmla="*/ 226 w 567"/>
                <a:gd name="T5" fmla="*/ 113 h 680"/>
                <a:gd name="T6" fmla="*/ 340 w 567"/>
                <a:gd name="T7" fmla="*/ 113 h 680"/>
                <a:gd name="T8" fmla="*/ 340 w 567"/>
                <a:gd name="T9" fmla="*/ 340 h 680"/>
                <a:gd name="T10" fmla="*/ 453 w 567"/>
                <a:gd name="T11" fmla="*/ 340 h 680"/>
                <a:gd name="T12" fmla="*/ 453 w 567"/>
                <a:gd name="T13" fmla="*/ 227 h 680"/>
                <a:gd name="T14" fmla="*/ 567 w 567"/>
                <a:gd name="T15" fmla="*/ 227 h 680"/>
                <a:gd name="T16" fmla="*/ 567 w 567"/>
                <a:gd name="T17" fmla="*/ 680 h 680"/>
                <a:gd name="T18" fmla="*/ 453 w 567"/>
                <a:gd name="T19" fmla="*/ 680 h 680"/>
                <a:gd name="T20" fmla="*/ 453 w 567"/>
                <a:gd name="T21" fmla="*/ 567 h 680"/>
                <a:gd name="T22" fmla="*/ 226 w 567"/>
                <a:gd name="T23" fmla="*/ 567 h 680"/>
                <a:gd name="T24" fmla="*/ 226 w 567"/>
                <a:gd name="T25" fmla="*/ 454 h 680"/>
                <a:gd name="T26" fmla="*/ 0 w 567"/>
                <a:gd name="T27" fmla="*/ 454 h 680"/>
                <a:gd name="T28" fmla="*/ 0 w 567"/>
                <a:gd name="T29" fmla="*/ 227 h 680"/>
                <a:gd name="T30" fmla="*/ 113 w 567"/>
                <a:gd name="T31" fmla="*/ 227 h 680"/>
                <a:gd name="T32" fmla="*/ 113 w 567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80">
                  <a:moveTo>
                    <a:pt x="11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FE327C60-01E6-4B7A-8413-00B800CAB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919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DF506FA6-4720-4F3D-AC03-197766195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4032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Freeform 153">
              <a:extLst>
                <a:ext uri="{FF2B5EF4-FFF2-40B4-BE49-F238E27FC236}">
                  <a16:creationId xmlns:a16="http://schemas.microsoft.com/office/drawing/2014/main" id="{7DC5F2B4-B9A6-4067-B6C2-2BC231815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919"/>
              <a:ext cx="794" cy="567"/>
            </a:xfrm>
            <a:custGeom>
              <a:avLst/>
              <a:gdLst>
                <a:gd name="T0" fmla="*/ 0 w 794"/>
                <a:gd name="T1" fmla="*/ 567 h 567"/>
                <a:gd name="T2" fmla="*/ 227 w 794"/>
                <a:gd name="T3" fmla="*/ 567 h 567"/>
                <a:gd name="T4" fmla="*/ 227 w 794"/>
                <a:gd name="T5" fmla="*/ 453 h 567"/>
                <a:gd name="T6" fmla="*/ 340 w 794"/>
                <a:gd name="T7" fmla="*/ 453 h 567"/>
                <a:gd name="T8" fmla="*/ 340 w 794"/>
                <a:gd name="T9" fmla="*/ 340 h 567"/>
                <a:gd name="T10" fmla="*/ 794 w 794"/>
                <a:gd name="T11" fmla="*/ 340 h 567"/>
                <a:gd name="T12" fmla="*/ 794 w 794"/>
                <a:gd name="T13" fmla="*/ 0 h 567"/>
                <a:gd name="T14" fmla="*/ 680 w 794"/>
                <a:gd name="T15" fmla="*/ 0 h 567"/>
                <a:gd name="T16" fmla="*/ 680 w 794"/>
                <a:gd name="T17" fmla="*/ 113 h 567"/>
                <a:gd name="T18" fmla="*/ 340 w 794"/>
                <a:gd name="T19" fmla="*/ 113 h 567"/>
                <a:gd name="T20" fmla="*/ 340 w 794"/>
                <a:gd name="T21" fmla="*/ 226 h 567"/>
                <a:gd name="T22" fmla="*/ 0 w 794"/>
                <a:gd name="T23" fmla="*/ 226 h 567"/>
                <a:gd name="T24" fmla="*/ 0 w 794"/>
                <a:gd name="T25" fmla="*/ 340 h 567"/>
                <a:gd name="T26" fmla="*/ 113 w 794"/>
                <a:gd name="T27" fmla="*/ 340 h 567"/>
                <a:gd name="T28" fmla="*/ 113 w 794"/>
                <a:gd name="T29" fmla="*/ 453 h 567"/>
                <a:gd name="T30" fmla="*/ 0 w 794"/>
                <a:gd name="T31" fmla="*/ 453 h 567"/>
                <a:gd name="T32" fmla="*/ 0 w 794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567">
                  <a:moveTo>
                    <a:pt x="0" y="567"/>
                  </a:move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E0E1A81C-5A19-45E4-BBFD-BFEA7B251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259"/>
              <a:ext cx="1927" cy="1474"/>
            </a:xfrm>
            <a:custGeom>
              <a:avLst/>
              <a:gdLst>
                <a:gd name="T0" fmla="*/ 0 w 1927"/>
                <a:gd name="T1" fmla="*/ 1474 h 1474"/>
                <a:gd name="T2" fmla="*/ 0 w 1927"/>
                <a:gd name="T3" fmla="*/ 1247 h 1474"/>
                <a:gd name="T4" fmla="*/ 113 w 1927"/>
                <a:gd name="T5" fmla="*/ 1247 h 1474"/>
                <a:gd name="T6" fmla="*/ 113 w 1927"/>
                <a:gd name="T7" fmla="*/ 1020 h 1474"/>
                <a:gd name="T8" fmla="*/ 0 w 1927"/>
                <a:gd name="T9" fmla="*/ 1020 h 1474"/>
                <a:gd name="T10" fmla="*/ 0 w 1927"/>
                <a:gd name="T11" fmla="*/ 794 h 1474"/>
                <a:gd name="T12" fmla="*/ 226 w 1927"/>
                <a:gd name="T13" fmla="*/ 794 h 1474"/>
                <a:gd name="T14" fmla="*/ 226 w 1927"/>
                <a:gd name="T15" fmla="*/ 680 h 1474"/>
                <a:gd name="T16" fmla="*/ 340 w 1927"/>
                <a:gd name="T17" fmla="*/ 680 h 1474"/>
                <a:gd name="T18" fmla="*/ 340 w 1927"/>
                <a:gd name="T19" fmla="*/ 567 h 1474"/>
                <a:gd name="T20" fmla="*/ 680 w 1927"/>
                <a:gd name="T21" fmla="*/ 567 h 1474"/>
                <a:gd name="T22" fmla="*/ 680 w 1927"/>
                <a:gd name="T23" fmla="*/ 340 h 1474"/>
                <a:gd name="T24" fmla="*/ 1134 w 1927"/>
                <a:gd name="T25" fmla="*/ 340 h 1474"/>
                <a:gd name="T26" fmla="*/ 1134 w 1927"/>
                <a:gd name="T27" fmla="*/ 227 h 1474"/>
                <a:gd name="T28" fmla="*/ 1474 w 1927"/>
                <a:gd name="T29" fmla="*/ 227 h 1474"/>
                <a:gd name="T30" fmla="*/ 1474 w 1927"/>
                <a:gd name="T31" fmla="*/ 113 h 1474"/>
                <a:gd name="T32" fmla="*/ 1587 w 1927"/>
                <a:gd name="T33" fmla="*/ 113 h 1474"/>
                <a:gd name="T34" fmla="*/ 1587 w 1927"/>
                <a:gd name="T35" fmla="*/ 0 h 1474"/>
                <a:gd name="T36" fmla="*/ 1927 w 1927"/>
                <a:gd name="T37" fmla="*/ 0 h 1474"/>
                <a:gd name="T38" fmla="*/ 1927 w 1927"/>
                <a:gd name="T39" fmla="*/ 113 h 1474"/>
                <a:gd name="T40" fmla="*/ 1701 w 1927"/>
                <a:gd name="T41" fmla="*/ 113 h 1474"/>
                <a:gd name="T42" fmla="*/ 1701 w 1927"/>
                <a:gd name="T43" fmla="*/ 227 h 1474"/>
                <a:gd name="T44" fmla="*/ 1587 w 1927"/>
                <a:gd name="T45" fmla="*/ 227 h 1474"/>
                <a:gd name="T46" fmla="*/ 1587 w 1927"/>
                <a:gd name="T47" fmla="*/ 340 h 1474"/>
                <a:gd name="T48" fmla="*/ 1474 w 1927"/>
                <a:gd name="T49" fmla="*/ 340 h 1474"/>
                <a:gd name="T50" fmla="*/ 1474 w 1927"/>
                <a:gd name="T51" fmla="*/ 453 h 1474"/>
                <a:gd name="T52" fmla="*/ 1360 w 1927"/>
                <a:gd name="T53" fmla="*/ 453 h 1474"/>
                <a:gd name="T54" fmla="*/ 1360 w 1927"/>
                <a:gd name="T55" fmla="*/ 340 h 1474"/>
                <a:gd name="T56" fmla="*/ 1247 w 1927"/>
                <a:gd name="T57" fmla="*/ 340 h 1474"/>
                <a:gd name="T58" fmla="*/ 1247 w 1927"/>
                <a:gd name="T59" fmla="*/ 567 h 1474"/>
                <a:gd name="T60" fmla="*/ 1134 w 1927"/>
                <a:gd name="T61" fmla="*/ 567 h 1474"/>
                <a:gd name="T62" fmla="*/ 1134 w 1927"/>
                <a:gd name="T63" fmla="*/ 680 h 1474"/>
                <a:gd name="T64" fmla="*/ 907 w 1927"/>
                <a:gd name="T65" fmla="*/ 680 h 1474"/>
                <a:gd name="T66" fmla="*/ 907 w 1927"/>
                <a:gd name="T67" fmla="*/ 794 h 1474"/>
                <a:gd name="T68" fmla="*/ 793 w 1927"/>
                <a:gd name="T69" fmla="*/ 794 h 1474"/>
                <a:gd name="T70" fmla="*/ 793 w 1927"/>
                <a:gd name="T71" fmla="*/ 907 h 1474"/>
                <a:gd name="T72" fmla="*/ 680 w 1927"/>
                <a:gd name="T73" fmla="*/ 907 h 1474"/>
                <a:gd name="T74" fmla="*/ 680 w 1927"/>
                <a:gd name="T75" fmla="*/ 1020 h 1474"/>
                <a:gd name="T76" fmla="*/ 567 w 1927"/>
                <a:gd name="T77" fmla="*/ 1020 h 1474"/>
                <a:gd name="T78" fmla="*/ 567 w 1927"/>
                <a:gd name="T79" fmla="*/ 1134 h 1474"/>
                <a:gd name="T80" fmla="*/ 453 w 1927"/>
                <a:gd name="T81" fmla="*/ 1134 h 1474"/>
                <a:gd name="T82" fmla="*/ 453 w 1927"/>
                <a:gd name="T83" fmla="*/ 1247 h 1474"/>
                <a:gd name="T84" fmla="*/ 340 w 1927"/>
                <a:gd name="T85" fmla="*/ 1247 h 1474"/>
                <a:gd name="T86" fmla="*/ 340 w 1927"/>
                <a:gd name="T87" fmla="*/ 1361 h 1474"/>
                <a:gd name="T88" fmla="*/ 226 w 1927"/>
                <a:gd name="T89" fmla="*/ 1361 h 1474"/>
                <a:gd name="T90" fmla="*/ 226 w 1927"/>
                <a:gd name="T91" fmla="*/ 1474 h 1474"/>
                <a:gd name="T92" fmla="*/ 0 w 1927"/>
                <a:gd name="T93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7" h="1474">
                  <a:moveTo>
                    <a:pt x="0" y="1474"/>
                  </a:moveTo>
                  <a:lnTo>
                    <a:pt x="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474" y="227"/>
                  </a:lnTo>
                  <a:lnTo>
                    <a:pt x="1474" y="113"/>
                  </a:lnTo>
                  <a:lnTo>
                    <a:pt x="1587" y="113"/>
                  </a:lnTo>
                  <a:lnTo>
                    <a:pt x="1587" y="0"/>
                  </a:lnTo>
                  <a:lnTo>
                    <a:pt x="1927" y="0"/>
                  </a:lnTo>
                  <a:lnTo>
                    <a:pt x="1927" y="113"/>
                  </a:lnTo>
                  <a:lnTo>
                    <a:pt x="1701" y="113"/>
                  </a:lnTo>
                  <a:lnTo>
                    <a:pt x="1701" y="227"/>
                  </a:lnTo>
                  <a:lnTo>
                    <a:pt x="1587" y="227"/>
                  </a:lnTo>
                  <a:lnTo>
                    <a:pt x="1587" y="340"/>
                  </a:lnTo>
                  <a:lnTo>
                    <a:pt x="1474" y="340"/>
                  </a:lnTo>
                  <a:lnTo>
                    <a:pt x="1474" y="453"/>
                  </a:lnTo>
                  <a:lnTo>
                    <a:pt x="1360" y="453"/>
                  </a:lnTo>
                  <a:lnTo>
                    <a:pt x="1360" y="340"/>
                  </a:lnTo>
                  <a:lnTo>
                    <a:pt x="1247" y="34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907" y="680"/>
                  </a:lnTo>
                  <a:lnTo>
                    <a:pt x="907" y="794"/>
                  </a:lnTo>
                  <a:lnTo>
                    <a:pt x="793" y="794"/>
                  </a:lnTo>
                  <a:lnTo>
                    <a:pt x="793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453" y="1134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361"/>
                  </a:lnTo>
                  <a:lnTo>
                    <a:pt x="226" y="1361"/>
                  </a:lnTo>
                  <a:lnTo>
                    <a:pt x="226" y="1474"/>
                  </a:lnTo>
                  <a:lnTo>
                    <a:pt x="0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D201A5CB-60E5-4B76-B102-9100A2A42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372"/>
              <a:ext cx="1021" cy="1134"/>
            </a:xfrm>
            <a:custGeom>
              <a:avLst/>
              <a:gdLst>
                <a:gd name="T0" fmla="*/ 567 w 1021"/>
                <a:gd name="T1" fmla="*/ 1134 h 1134"/>
                <a:gd name="T2" fmla="*/ 341 w 1021"/>
                <a:gd name="T3" fmla="*/ 1134 h 1134"/>
                <a:gd name="T4" fmla="*/ 341 w 1021"/>
                <a:gd name="T5" fmla="*/ 1021 h 1134"/>
                <a:gd name="T6" fmla="*/ 114 w 1021"/>
                <a:gd name="T7" fmla="*/ 1021 h 1134"/>
                <a:gd name="T8" fmla="*/ 114 w 1021"/>
                <a:gd name="T9" fmla="*/ 907 h 1134"/>
                <a:gd name="T10" fmla="*/ 0 w 1021"/>
                <a:gd name="T11" fmla="*/ 907 h 1134"/>
                <a:gd name="T12" fmla="*/ 0 w 1021"/>
                <a:gd name="T13" fmla="*/ 681 h 1134"/>
                <a:gd name="T14" fmla="*/ 114 w 1021"/>
                <a:gd name="T15" fmla="*/ 681 h 1134"/>
                <a:gd name="T16" fmla="*/ 114 w 1021"/>
                <a:gd name="T17" fmla="*/ 567 h 1134"/>
                <a:gd name="T18" fmla="*/ 341 w 1021"/>
                <a:gd name="T19" fmla="*/ 567 h 1134"/>
                <a:gd name="T20" fmla="*/ 341 w 1021"/>
                <a:gd name="T21" fmla="*/ 454 h 1134"/>
                <a:gd name="T22" fmla="*/ 454 w 1021"/>
                <a:gd name="T23" fmla="*/ 454 h 1134"/>
                <a:gd name="T24" fmla="*/ 454 w 1021"/>
                <a:gd name="T25" fmla="*/ 227 h 1134"/>
                <a:gd name="T26" fmla="*/ 567 w 1021"/>
                <a:gd name="T27" fmla="*/ 227 h 1134"/>
                <a:gd name="T28" fmla="*/ 567 w 1021"/>
                <a:gd name="T29" fmla="*/ 340 h 1134"/>
                <a:gd name="T30" fmla="*/ 681 w 1021"/>
                <a:gd name="T31" fmla="*/ 340 h 1134"/>
                <a:gd name="T32" fmla="*/ 681 w 1021"/>
                <a:gd name="T33" fmla="*/ 227 h 1134"/>
                <a:gd name="T34" fmla="*/ 794 w 1021"/>
                <a:gd name="T35" fmla="*/ 227 h 1134"/>
                <a:gd name="T36" fmla="*/ 794 w 1021"/>
                <a:gd name="T37" fmla="*/ 114 h 1134"/>
                <a:gd name="T38" fmla="*/ 908 w 1021"/>
                <a:gd name="T39" fmla="*/ 114 h 1134"/>
                <a:gd name="T40" fmla="*/ 908 w 1021"/>
                <a:gd name="T41" fmla="*/ 0 h 1134"/>
                <a:gd name="T42" fmla="*/ 1021 w 1021"/>
                <a:gd name="T43" fmla="*/ 0 h 1134"/>
                <a:gd name="T44" fmla="*/ 1021 w 1021"/>
                <a:gd name="T45" fmla="*/ 340 h 1134"/>
                <a:gd name="T46" fmla="*/ 908 w 1021"/>
                <a:gd name="T47" fmla="*/ 340 h 1134"/>
                <a:gd name="T48" fmla="*/ 908 w 1021"/>
                <a:gd name="T49" fmla="*/ 567 h 1134"/>
                <a:gd name="T50" fmla="*/ 681 w 1021"/>
                <a:gd name="T51" fmla="*/ 567 h 1134"/>
                <a:gd name="T52" fmla="*/ 681 w 1021"/>
                <a:gd name="T53" fmla="*/ 794 h 1134"/>
                <a:gd name="T54" fmla="*/ 567 w 1021"/>
                <a:gd name="T55" fmla="*/ 794 h 1134"/>
                <a:gd name="T56" fmla="*/ 567 w 1021"/>
                <a:gd name="T57" fmla="*/ 1021 h 1134"/>
                <a:gd name="T58" fmla="*/ 567 w 1021"/>
                <a:gd name="T5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1" h="1134">
                  <a:moveTo>
                    <a:pt x="567" y="1134"/>
                  </a:moveTo>
                  <a:lnTo>
                    <a:pt x="341" y="1134"/>
                  </a:lnTo>
                  <a:lnTo>
                    <a:pt x="341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8" y="0"/>
                  </a:lnTo>
                  <a:lnTo>
                    <a:pt x="1021" y="0"/>
                  </a:lnTo>
                  <a:lnTo>
                    <a:pt x="1021" y="340"/>
                  </a:lnTo>
                  <a:lnTo>
                    <a:pt x="908" y="34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567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5" name="Freeform 157">
              <a:extLst>
                <a:ext uri="{FF2B5EF4-FFF2-40B4-BE49-F238E27FC236}">
                  <a16:creationId xmlns:a16="http://schemas.microsoft.com/office/drawing/2014/main" id="{B0547163-F330-4AC9-9450-F208445D3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991"/>
              <a:ext cx="1361" cy="1701"/>
            </a:xfrm>
            <a:custGeom>
              <a:avLst/>
              <a:gdLst>
                <a:gd name="T0" fmla="*/ 1021 w 1361"/>
                <a:gd name="T1" fmla="*/ 1701 h 1701"/>
                <a:gd name="T2" fmla="*/ 1021 w 1361"/>
                <a:gd name="T3" fmla="*/ 1134 h 1701"/>
                <a:gd name="T4" fmla="*/ 1134 w 1361"/>
                <a:gd name="T5" fmla="*/ 1134 h 1701"/>
                <a:gd name="T6" fmla="*/ 1134 w 1361"/>
                <a:gd name="T7" fmla="*/ 1020 h 1701"/>
                <a:gd name="T8" fmla="*/ 1248 w 1361"/>
                <a:gd name="T9" fmla="*/ 1020 h 1701"/>
                <a:gd name="T10" fmla="*/ 1248 w 1361"/>
                <a:gd name="T11" fmla="*/ 794 h 1701"/>
                <a:gd name="T12" fmla="*/ 1361 w 1361"/>
                <a:gd name="T13" fmla="*/ 794 h 1701"/>
                <a:gd name="T14" fmla="*/ 1361 w 1361"/>
                <a:gd name="T15" fmla="*/ 680 h 1701"/>
                <a:gd name="T16" fmla="*/ 1248 w 1361"/>
                <a:gd name="T17" fmla="*/ 680 h 1701"/>
                <a:gd name="T18" fmla="*/ 1248 w 1361"/>
                <a:gd name="T19" fmla="*/ 453 h 1701"/>
                <a:gd name="T20" fmla="*/ 1134 w 1361"/>
                <a:gd name="T21" fmla="*/ 453 h 1701"/>
                <a:gd name="T22" fmla="*/ 1134 w 1361"/>
                <a:gd name="T23" fmla="*/ 227 h 1701"/>
                <a:gd name="T24" fmla="*/ 794 w 1361"/>
                <a:gd name="T25" fmla="*/ 227 h 1701"/>
                <a:gd name="T26" fmla="*/ 794 w 1361"/>
                <a:gd name="T27" fmla="*/ 113 h 1701"/>
                <a:gd name="T28" fmla="*/ 454 w 1361"/>
                <a:gd name="T29" fmla="*/ 113 h 1701"/>
                <a:gd name="T30" fmla="*/ 454 w 1361"/>
                <a:gd name="T31" fmla="*/ 0 h 1701"/>
                <a:gd name="T32" fmla="*/ 341 w 1361"/>
                <a:gd name="T33" fmla="*/ 0 h 1701"/>
                <a:gd name="T34" fmla="*/ 341 w 1361"/>
                <a:gd name="T35" fmla="*/ 113 h 1701"/>
                <a:gd name="T36" fmla="*/ 227 w 1361"/>
                <a:gd name="T37" fmla="*/ 113 h 1701"/>
                <a:gd name="T38" fmla="*/ 227 w 1361"/>
                <a:gd name="T39" fmla="*/ 227 h 1701"/>
                <a:gd name="T40" fmla="*/ 341 w 1361"/>
                <a:gd name="T41" fmla="*/ 227 h 1701"/>
                <a:gd name="T42" fmla="*/ 341 w 1361"/>
                <a:gd name="T43" fmla="*/ 340 h 1701"/>
                <a:gd name="T44" fmla="*/ 227 w 1361"/>
                <a:gd name="T45" fmla="*/ 340 h 1701"/>
                <a:gd name="T46" fmla="*/ 227 w 1361"/>
                <a:gd name="T47" fmla="*/ 567 h 1701"/>
                <a:gd name="T48" fmla="*/ 0 w 1361"/>
                <a:gd name="T49" fmla="*/ 567 h 1701"/>
                <a:gd name="T50" fmla="*/ 0 w 1361"/>
                <a:gd name="T51" fmla="*/ 794 h 1701"/>
                <a:gd name="T52" fmla="*/ 114 w 1361"/>
                <a:gd name="T53" fmla="*/ 794 h 1701"/>
                <a:gd name="T54" fmla="*/ 114 w 1361"/>
                <a:gd name="T55" fmla="*/ 907 h 1701"/>
                <a:gd name="T56" fmla="*/ 227 w 1361"/>
                <a:gd name="T57" fmla="*/ 907 h 1701"/>
                <a:gd name="T58" fmla="*/ 227 w 1361"/>
                <a:gd name="T59" fmla="*/ 1247 h 1701"/>
                <a:gd name="T60" fmla="*/ 341 w 1361"/>
                <a:gd name="T61" fmla="*/ 1247 h 1701"/>
                <a:gd name="T62" fmla="*/ 341 w 1361"/>
                <a:gd name="T63" fmla="*/ 1134 h 1701"/>
                <a:gd name="T64" fmla="*/ 454 w 1361"/>
                <a:gd name="T65" fmla="*/ 1134 h 1701"/>
                <a:gd name="T66" fmla="*/ 454 w 1361"/>
                <a:gd name="T67" fmla="*/ 1247 h 1701"/>
                <a:gd name="T68" fmla="*/ 567 w 1361"/>
                <a:gd name="T69" fmla="*/ 1247 h 1701"/>
                <a:gd name="T70" fmla="*/ 567 w 1361"/>
                <a:gd name="T71" fmla="*/ 1361 h 1701"/>
                <a:gd name="T72" fmla="*/ 681 w 1361"/>
                <a:gd name="T73" fmla="*/ 1361 h 1701"/>
                <a:gd name="T74" fmla="*/ 681 w 1361"/>
                <a:gd name="T75" fmla="*/ 1701 h 1701"/>
                <a:gd name="T76" fmla="*/ 1021 w 1361"/>
                <a:gd name="T7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1" h="1701">
                  <a:moveTo>
                    <a:pt x="1021" y="1701"/>
                  </a:moveTo>
                  <a:lnTo>
                    <a:pt x="1021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248" y="1020"/>
                  </a:lnTo>
                  <a:lnTo>
                    <a:pt x="1248" y="794"/>
                  </a:lnTo>
                  <a:lnTo>
                    <a:pt x="1361" y="794"/>
                  </a:lnTo>
                  <a:lnTo>
                    <a:pt x="1361" y="680"/>
                  </a:lnTo>
                  <a:lnTo>
                    <a:pt x="1248" y="680"/>
                  </a:lnTo>
                  <a:lnTo>
                    <a:pt x="1248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247"/>
                  </a:lnTo>
                  <a:lnTo>
                    <a:pt x="341" y="1247"/>
                  </a:lnTo>
                  <a:lnTo>
                    <a:pt x="341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1021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6A6A4E3B-16BA-4A0D-AA31-2D5B99819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1764"/>
              <a:ext cx="794" cy="680"/>
            </a:xfrm>
            <a:custGeom>
              <a:avLst/>
              <a:gdLst>
                <a:gd name="T0" fmla="*/ 794 w 794"/>
                <a:gd name="T1" fmla="*/ 680 h 680"/>
                <a:gd name="T2" fmla="*/ 794 w 794"/>
                <a:gd name="T3" fmla="*/ 227 h 680"/>
                <a:gd name="T4" fmla="*/ 567 w 794"/>
                <a:gd name="T5" fmla="*/ 227 h 680"/>
                <a:gd name="T6" fmla="*/ 567 w 794"/>
                <a:gd name="T7" fmla="*/ 113 h 680"/>
                <a:gd name="T8" fmla="*/ 567 w 794"/>
                <a:gd name="T9" fmla="*/ 0 h 680"/>
                <a:gd name="T10" fmla="*/ 341 w 794"/>
                <a:gd name="T11" fmla="*/ 0 h 680"/>
                <a:gd name="T12" fmla="*/ 341 w 794"/>
                <a:gd name="T13" fmla="*/ 227 h 680"/>
                <a:gd name="T14" fmla="*/ 227 w 794"/>
                <a:gd name="T15" fmla="*/ 227 h 680"/>
                <a:gd name="T16" fmla="*/ 227 w 794"/>
                <a:gd name="T17" fmla="*/ 340 h 680"/>
                <a:gd name="T18" fmla="*/ 0 w 794"/>
                <a:gd name="T19" fmla="*/ 340 h 680"/>
                <a:gd name="T20" fmla="*/ 0 w 794"/>
                <a:gd name="T21" fmla="*/ 680 h 680"/>
                <a:gd name="T22" fmla="*/ 341 w 794"/>
                <a:gd name="T23" fmla="*/ 680 h 680"/>
                <a:gd name="T24" fmla="*/ 341 w 794"/>
                <a:gd name="T25" fmla="*/ 567 h 680"/>
                <a:gd name="T26" fmla="*/ 567 w 794"/>
                <a:gd name="T27" fmla="*/ 567 h 680"/>
                <a:gd name="T28" fmla="*/ 567 w 794"/>
                <a:gd name="T29" fmla="*/ 680 h 680"/>
                <a:gd name="T30" fmla="*/ 794 w 794"/>
                <a:gd name="T3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4" h="680">
                  <a:moveTo>
                    <a:pt x="794" y="680"/>
                  </a:moveTo>
                  <a:lnTo>
                    <a:pt x="79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341" y="680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794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7" name="Freeform 159">
              <a:extLst>
                <a:ext uri="{FF2B5EF4-FFF2-40B4-BE49-F238E27FC236}">
                  <a16:creationId xmlns:a16="http://schemas.microsoft.com/office/drawing/2014/main" id="{99646A56-F0E6-49E4-BE6D-6DEEA1EEC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1310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EA971197-5411-4DA0-AEBD-87C1C1B26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310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9" name="Freeform 161">
              <a:extLst>
                <a:ext uri="{FF2B5EF4-FFF2-40B4-BE49-F238E27FC236}">
                  <a16:creationId xmlns:a16="http://schemas.microsoft.com/office/drawing/2014/main" id="{9E4D39DB-0761-4BB0-8FDB-D8FA19868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084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6 h 340"/>
                <a:gd name="T4" fmla="*/ 113 w 227"/>
                <a:gd name="T5" fmla="*/ 226 h 340"/>
                <a:gd name="T6" fmla="*/ 113 w 227"/>
                <a:gd name="T7" fmla="*/ 340 h 340"/>
                <a:gd name="T8" fmla="*/ 227 w 227"/>
                <a:gd name="T9" fmla="*/ 340 h 340"/>
                <a:gd name="T10" fmla="*/ 227 w 227"/>
                <a:gd name="T11" fmla="*/ 113 h 340"/>
                <a:gd name="T12" fmla="*/ 113 w 227"/>
                <a:gd name="T13" fmla="*/ 113 h 340"/>
                <a:gd name="T14" fmla="*/ 113 w 227"/>
                <a:gd name="T15" fmla="*/ 0 h 340"/>
                <a:gd name="T16" fmla="*/ 0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Freeform 163">
              <a:extLst>
                <a:ext uri="{FF2B5EF4-FFF2-40B4-BE49-F238E27FC236}">
                  <a16:creationId xmlns:a16="http://schemas.microsoft.com/office/drawing/2014/main" id="{DBB6ABCB-AD70-409F-A30F-B42D22694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197"/>
              <a:ext cx="1134" cy="794"/>
            </a:xfrm>
            <a:custGeom>
              <a:avLst/>
              <a:gdLst>
                <a:gd name="T0" fmla="*/ 1021 w 1134"/>
                <a:gd name="T1" fmla="*/ 113 h 794"/>
                <a:gd name="T2" fmla="*/ 680 w 1134"/>
                <a:gd name="T3" fmla="*/ 113 h 794"/>
                <a:gd name="T4" fmla="*/ 680 w 1134"/>
                <a:gd name="T5" fmla="*/ 0 h 794"/>
                <a:gd name="T6" fmla="*/ 567 w 1134"/>
                <a:gd name="T7" fmla="*/ 0 h 794"/>
                <a:gd name="T8" fmla="*/ 567 w 1134"/>
                <a:gd name="T9" fmla="*/ 340 h 794"/>
                <a:gd name="T10" fmla="*/ 0 w 1134"/>
                <a:gd name="T11" fmla="*/ 340 h 794"/>
                <a:gd name="T12" fmla="*/ 0 w 1134"/>
                <a:gd name="T13" fmla="*/ 454 h 794"/>
                <a:gd name="T14" fmla="*/ 340 w 1134"/>
                <a:gd name="T15" fmla="*/ 454 h 794"/>
                <a:gd name="T16" fmla="*/ 340 w 1134"/>
                <a:gd name="T17" fmla="*/ 567 h 794"/>
                <a:gd name="T18" fmla="*/ 454 w 1134"/>
                <a:gd name="T19" fmla="*/ 567 h 794"/>
                <a:gd name="T20" fmla="*/ 454 w 1134"/>
                <a:gd name="T21" fmla="*/ 680 h 794"/>
                <a:gd name="T22" fmla="*/ 680 w 1134"/>
                <a:gd name="T23" fmla="*/ 680 h 794"/>
                <a:gd name="T24" fmla="*/ 680 w 1134"/>
                <a:gd name="T25" fmla="*/ 794 h 794"/>
                <a:gd name="T26" fmla="*/ 1021 w 1134"/>
                <a:gd name="T27" fmla="*/ 794 h 794"/>
                <a:gd name="T28" fmla="*/ 1021 w 1134"/>
                <a:gd name="T29" fmla="*/ 680 h 794"/>
                <a:gd name="T30" fmla="*/ 1134 w 1134"/>
                <a:gd name="T31" fmla="*/ 680 h 794"/>
                <a:gd name="T32" fmla="*/ 1134 w 1134"/>
                <a:gd name="T33" fmla="*/ 567 h 794"/>
                <a:gd name="T34" fmla="*/ 1021 w 1134"/>
                <a:gd name="T35" fmla="*/ 567 h 794"/>
                <a:gd name="T36" fmla="*/ 1021 w 1134"/>
                <a:gd name="T37" fmla="*/ 454 h 794"/>
                <a:gd name="T38" fmla="*/ 1134 w 1134"/>
                <a:gd name="T39" fmla="*/ 454 h 794"/>
                <a:gd name="T40" fmla="*/ 1134 w 1134"/>
                <a:gd name="T41" fmla="*/ 227 h 794"/>
                <a:gd name="T42" fmla="*/ 1021 w 1134"/>
                <a:gd name="T43" fmla="*/ 227 h 794"/>
                <a:gd name="T44" fmla="*/ 1021 w 1134"/>
                <a:gd name="T4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794">
                  <a:moveTo>
                    <a:pt x="1021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680" y="680"/>
                  </a:lnTo>
                  <a:lnTo>
                    <a:pt x="680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Freeform 164">
              <a:extLst>
                <a:ext uri="{FF2B5EF4-FFF2-40B4-BE49-F238E27FC236}">
                  <a16:creationId xmlns:a16="http://schemas.microsoft.com/office/drawing/2014/main" id="{35B971AA-FE89-4D9A-B4FC-B87255C4A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651"/>
              <a:ext cx="1021" cy="907"/>
            </a:xfrm>
            <a:custGeom>
              <a:avLst/>
              <a:gdLst>
                <a:gd name="T0" fmla="*/ 0 w 1021"/>
                <a:gd name="T1" fmla="*/ 0 h 907"/>
                <a:gd name="T2" fmla="*/ 340 w 1021"/>
                <a:gd name="T3" fmla="*/ 0 h 907"/>
                <a:gd name="T4" fmla="*/ 340 w 1021"/>
                <a:gd name="T5" fmla="*/ 113 h 907"/>
                <a:gd name="T6" fmla="*/ 454 w 1021"/>
                <a:gd name="T7" fmla="*/ 113 h 907"/>
                <a:gd name="T8" fmla="*/ 454 w 1021"/>
                <a:gd name="T9" fmla="*/ 226 h 907"/>
                <a:gd name="T10" fmla="*/ 680 w 1021"/>
                <a:gd name="T11" fmla="*/ 226 h 907"/>
                <a:gd name="T12" fmla="*/ 680 w 1021"/>
                <a:gd name="T13" fmla="*/ 340 h 907"/>
                <a:gd name="T14" fmla="*/ 1021 w 1021"/>
                <a:gd name="T15" fmla="*/ 340 h 907"/>
                <a:gd name="T16" fmla="*/ 1021 w 1021"/>
                <a:gd name="T17" fmla="*/ 567 h 907"/>
                <a:gd name="T18" fmla="*/ 907 w 1021"/>
                <a:gd name="T19" fmla="*/ 567 h 907"/>
                <a:gd name="T20" fmla="*/ 907 w 1021"/>
                <a:gd name="T21" fmla="*/ 680 h 907"/>
                <a:gd name="T22" fmla="*/ 794 w 1021"/>
                <a:gd name="T23" fmla="*/ 680 h 907"/>
                <a:gd name="T24" fmla="*/ 794 w 1021"/>
                <a:gd name="T25" fmla="*/ 793 h 907"/>
                <a:gd name="T26" fmla="*/ 680 w 1021"/>
                <a:gd name="T27" fmla="*/ 793 h 907"/>
                <a:gd name="T28" fmla="*/ 680 w 1021"/>
                <a:gd name="T29" fmla="*/ 907 h 907"/>
                <a:gd name="T30" fmla="*/ 340 w 1021"/>
                <a:gd name="T31" fmla="*/ 907 h 907"/>
                <a:gd name="T32" fmla="*/ 340 w 1021"/>
                <a:gd name="T33" fmla="*/ 340 h 907"/>
                <a:gd name="T34" fmla="*/ 113 w 1021"/>
                <a:gd name="T35" fmla="*/ 340 h 907"/>
                <a:gd name="T36" fmla="*/ 113 w 1021"/>
                <a:gd name="T37" fmla="*/ 113 h 907"/>
                <a:gd name="T38" fmla="*/ 0 w 1021"/>
                <a:gd name="T39" fmla="*/ 113 h 907"/>
                <a:gd name="T40" fmla="*/ 0 w 1021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7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680" y="226"/>
                  </a:lnTo>
                  <a:lnTo>
                    <a:pt x="680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680" y="793"/>
                  </a:lnTo>
                  <a:lnTo>
                    <a:pt x="680" y="907"/>
                  </a:lnTo>
                  <a:lnTo>
                    <a:pt x="340" y="90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3" name="Freeform 165">
              <a:extLst>
                <a:ext uri="{FF2B5EF4-FFF2-40B4-BE49-F238E27FC236}">
                  <a16:creationId xmlns:a16="http://schemas.microsoft.com/office/drawing/2014/main" id="{88CC8B0A-FDE8-4B78-A125-896254A87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084"/>
              <a:ext cx="454" cy="453"/>
            </a:xfrm>
            <a:custGeom>
              <a:avLst/>
              <a:gdLst>
                <a:gd name="T0" fmla="*/ 454 w 454"/>
                <a:gd name="T1" fmla="*/ 0 h 453"/>
                <a:gd name="T2" fmla="*/ 454 w 454"/>
                <a:gd name="T3" fmla="*/ 453 h 453"/>
                <a:gd name="T4" fmla="*/ 0 w 454"/>
                <a:gd name="T5" fmla="*/ 453 h 453"/>
                <a:gd name="T6" fmla="*/ 0 w 454"/>
                <a:gd name="T7" fmla="*/ 0 h 453"/>
                <a:gd name="T8" fmla="*/ 454 w 454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45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4" name="Freeform 166">
              <a:extLst>
                <a:ext uri="{FF2B5EF4-FFF2-40B4-BE49-F238E27FC236}">
                  <a16:creationId xmlns:a16="http://schemas.microsoft.com/office/drawing/2014/main" id="{2CB05AD4-4E10-4E55-902F-F794C30C6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970"/>
              <a:ext cx="227" cy="340"/>
            </a:xfrm>
            <a:custGeom>
              <a:avLst/>
              <a:gdLst>
                <a:gd name="T0" fmla="*/ 0 w 227"/>
                <a:gd name="T1" fmla="*/ 114 h 340"/>
                <a:gd name="T2" fmla="*/ 114 w 227"/>
                <a:gd name="T3" fmla="*/ 114 h 340"/>
                <a:gd name="T4" fmla="*/ 114 w 227"/>
                <a:gd name="T5" fmla="*/ 0 h 340"/>
                <a:gd name="T6" fmla="*/ 227 w 227"/>
                <a:gd name="T7" fmla="*/ 0 h 340"/>
                <a:gd name="T8" fmla="*/ 227 w 227"/>
                <a:gd name="T9" fmla="*/ 340 h 340"/>
                <a:gd name="T10" fmla="*/ 0 w 227"/>
                <a:gd name="T11" fmla="*/ 340 h 340"/>
                <a:gd name="T12" fmla="*/ 0 w 227"/>
                <a:gd name="T13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114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6F9A0AA6-49DF-4666-B11D-447F722A7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630"/>
              <a:ext cx="794" cy="794"/>
            </a:xfrm>
            <a:custGeom>
              <a:avLst/>
              <a:gdLst>
                <a:gd name="T0" fmla="*/ 227 w 794"/>
                <a:gd name="T1" fmla="*/ 0 h 794"/>
                <a:gd name="T2" fmla="*/ 0 w 794"/>
                <a:gd name="T3" fmla="*/ 0 h 794"/>
                <a:gd name="T4" fmla="*/ 0 w 794"/>
                <a:gd name="T5" fmla="*/ 227 h 794"/>
                <a:gd name="T6" fmla="*/ 114 w 794"/>
                <a:gd name="T7" fmla="*/ 227 h 794"/>
                <a:gd name="T8" fmla="*/ 114 w 794"/>
                <a:gd name="T9" fmla="*/ 340 h 794"/>
                <a:gd name="T10" fmla="*/ 227 w 794"/>
                <a:gd name="T11" fmla="*/ 340 h 794"/>
                <a:gd name="T12" fmla="*/ 227 w 794"/>
                <a:gd name="T13" fmla="*/ 680 h 794"/>
                <a:gd name="T14" fmla="*/ 567 w 794"/>
                <a:gd name="T15" fmla="*/ 680 h 794"/>
                <a:gd name="T16" fmla="*/ 567 w 794"/>
                <a:gd name="T17" fmla="*/ 794 h 794"/>
                <a:gd name="T18" fmla="*/ 794 w 794"/>
                <a:gd name="T19" fmla="*/ 794 h 794"/>
                <a:gd name="T20" fmla="*/ 794 w 794"/>
                <a:gd name="T21" fmla="*/ 680 h 794"/>
                <a:gd name="T22" fmla="*/ 681 w 794"/>
                <a:gd name="T23" fmla="*/ 680 h 794"/>
                <a:gd name="T24" fmla="*/ 681 w 794"/>
                <a:gd name="T25" fmla="*/ 340 h 794"/>
                <a:gd name="T26" fmla="*/ 567 w 794"/>
                <a:gd name="T27" fmla="*/ 340 h 794"/>
                <a:gd name="T28" fmla="*/ 567 w 794"/>
                <a:gd name="T29" fmla="*/ 227 h 794"/>
                <a:gd name="T30" fmla="*/ 454 w 794"/>
                <a:gd name="T31" fmla="*/ 227 h 794"/>
                <a:gd name="T32" fmla="*/ 454 w 794"/>
                <a:gd name="T33" fmla="*/ 113 h 794"/>
                <a:gd name="T34" fmla="*/ 227 w 794"/>
                <a:gd name="T35" fmla="*/ 113 h 794"/>
                <a:gd name="T36" fmla="*/ 227 w 794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794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681" y="680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6" name="Freeform 168">
              <a:extLst>
                <a:ext uri="{FF2B5EF4-FFF2-40B4-BE49-F238E27FC236}">
                  <a16:creationId xmlns:a16="http://schemas.microsoft.com/office/drawing/2014/main" id="{0995C77E-623F-4CDD-BC65-61BE93053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76"/>
              <a:ext cx="794" cy="1021"/>
            </a:xfrm>
            <a:custGeom>
              <a:avLst/>
              <a:gdLst>
                <a:gd name="T0" fmla="*/ 794 w 794"/>
                <a:gd name="T1" fmla="*/ 341 h 1021"/>
                <a:gd name="T2" fmla="*/ 680 w 794"/>
                <a:gd name="T3" fmla="*/ 341 h 1021"/>
                <a:gd name="T4" fmla="*/ 680 w 794"/>
                <a:gd name="T5" fmla="*/ 114 h 1021"/>
                <a:gd name="T6" fmla="*/ 567 w 794"/>
                <a:gd name="T7" fmla="*/ 114 h 1021"/>
                <a:gd name="T8" fmla="*/ 567 w 794"/>
                <a:gd name="T9" fmla="*/ 0 h 1021"/>
                <a:gd name="T10" fmla="*/ 454 w 794"/>
                <a:gd name="T11" fmla="*/ 0 h 1021"/>
                <a:gd name="T12" fmla="*/ 454 w 794"/>
                <a:gd name="T13" fmla="*/ 114 h 1021"/>
                <a:gd name="T14" fmla="*/ 227 w 794"/>
                <a:gd name="T15" fmla="*/ 114 h 1021"/>
                <a:gd name="T16" fmla="*/ 227 w 794"/>
                <a:gd name="T17" fmla="*/ 227 h 1021"/>
                <a:gd name="T18" fmla="*/ 0 w 794"/>
                <a:gd name="T19" fmla="*/ 227 h 1021"/>
                <a:gd name="T20" fmla="*/ 0 w 794"/>
                <a:gd name="T21" fmla="*/ 454 h 1021"/>
                <a:gd name="T22" fmla="*/ 113 w 794"/>
                <a:gd name="T23" fmla="*/ 454 h 1021"/>
                <a:gd name="T24" fmla="*/ 113 w 794"/>
                <a:gd name="T25" fmla="*/ 567 h 1021"/>
                <a:gd name="T26" fmla="*/ 227 w 794"/>
                <a:gd name="T27" fmla="*/ 567 h 1021"/>
                <a:gd name="T28" fmla="*/ 227 w 794"/>
                <a:gd name="T29" fmla="*/ 908 h 1021"/>
                <a:gd name="T30" fmla="*/ 567 w 794"/>
                <a:gd name="T31" fmla="*/ 908 h 1021"/>
                <a:gd name="T32" fmla="*/ 567 w 794"/>
                <a:gd name="T33" fmla="*/ 1021 h 1021"/>
                <a:gd name="T34" fmla="*/ 680 w 794"/>
                <a:gd name="T35" fmla="*/ 1021 h 1021"/>
                <a:gd name="T36" fmla="*/ 680 w 794"/>
                <a:gd name="T37" fmla="*/ 908 h 1021"/>
                <a:gd name="T38" fmla="*/ 794 w 794"/>
                <a:gd name="T39" fmla="*/ 908 h 1021"/>
                <a:gd name="T40" fmla="*/ 794 w 794"/>
                <a:gd name="T41" fmla="*/ 681 h 1021"/>
                <a:gd name="T42" fmla="*/ 680 w 794"/>
                <a:gd name="T43" fmla="*/ 681 h 1021"/>
                <a:gd name="T44" fmla="*/ 680 w 794"/>
                <a:gd name="T45" fmla="*/ 454 h 1021"/>
                <a:gd name="T46" fmla="*/ 794 w 794"/>
                <a:gd name="T47" fmla="*/ 454 h 1021"/>
                <a:gd name="T48" fmla="*/ 794 w 794"/>
                <a:gd name="T49" fmla="*/ 34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1021">
                  <a:moveTo>
                    <a:pt x="794" y="341"/>
                  </a:moveTo>
                  <a:lnTo>
                    <a:pt x="680" y="341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908"/>
                  </a:lnTo>
                  <a:lnTo>
                    <a:pt x="567" y="908"/>
                  </a:lnTo>
                  <a:lnTo>
                    <a:pt x="567" y="1021"/>
                  </a:lnTo>
                  <a:lnTo>
                    <a:pt x="680" y="1021"/>
                  </a:lnTo>
                  <a:lnTo>
                    <a:pt x="680" y="908"/>
                  </a:lnTo>
                  <a:lnTo>
                    <a:pt x="794" y="908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78" name="Group 170">
            <a:extLst>
              <a:ext uri="{FF2B5EF4-FFF2-40B4-BE49-F238E27FC236}">
                <a16:creationId xmlns:a16="http://schemas.microsoft.com/office/drawing/2014/main" id="{386CE1DD-AB30-4325-BD91-2B07B74DC143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574925"/>
            <a:ext cx="530225" cy="133350"/>
            <a:chOff x="1719" y="346"/>
            <a:chExt cx="334" cy="84"/>
          </a:xfrm>
        </p:grpSpPr>
        <p:sp>
          <p:nvSpPr>
            <p:cNvPr id="17579" name="WordArt 171">
              <a:extLst>
                <a:ext uri="{FF2B5EF4-FFF2-40B4-BE49-F238E27FC236}">
                  <a16:creationId xmlns:a16="http://schemas.microsoft.com/office/drawing/2014/main" id="{8D35B3CC-41C4-4166-A5D7-97E4132273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  <p:sp>
          <p:nvSpPr>
            <p:cNvPr id="17580" name="WordArt 172">
              <a:extLst>
                <a:ext uri="{FF2B5EF4-FFF2-40B4-BE49-F238E27FC236}">
                  <a16:creationId xmlns:a16="http://schemas.microsoft.com/office/drawing/2014/main" id="{D7F3523F-6FD9-4159-8193-7C88FC00EC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</p:grpSp>
      <p:grpSp>
        <p:nvGrpSpPr>
          <p:cNvPr id="17581" name="Group 173">
            <a:extLst>
              <a:ext uri="{FF2B5EF4-FFF2-40B4-BE49-F238E27FC236}">
                <a16:creationId xmlns:a16="http://schemas.microsoft.com/office/drawing/2014/main" id="{B83C646D-B82F-4924-A55F-003C4153D824}"/>
              </a:ext>
            </a:extLst>
          </p:cNvPr>
          <p:cNvGrpSpPr>
            <a:grpSpLocks/>
          </p:cNvGrpSpPr>
          <p:nvPr/>
        </p:nvGrpSpPr>
        <p:grpSpPr bwMode="auto">
          <a:xfrm>
            <a:off x="6735763" y="6715125"/>
            <a:ext cx="396875" cy="133350"/>
            <a:chOff x="811" y="346"/>
            <a:chExt cx="250" cy="84"/>
          </a:xfrm>
        </p:grpSpPr>
        <p:sp>
          <p:nvSpPr>
            <p:cNvPr id="17582" name="WordArt 174">
              <a:extLst>
                <a:ext uri="{FF2B5EF4-FFF2-40B4-BE49-F238E27FC236}">
                  <a16:creationId xmlns:a16="http://schemas.microsoft.com/office/drawing/2014/main" id="{A59197DD-86CF-4FCA-A5F4-28381F47C7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  <p:sp>
          <p:nvSpPr>
            <p:cNvPr id="17583" name="WordArt 175">
              <a:extLst>
                <a:ext uri="{FF2B5EF4-FFF2-40B4-BE49-F238E27FC236}">
                  <a16:creationId xmlns:a16="http://schemas.microsoft.com/office/drawing/2014/main" id="{6FFE62E1-4384-428D-B128-79E6FD8D70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</p:grpSp>
      <p:grpSp>
        <p:nvGrpSpPr>
          <p:cNvPr id="17584" name="Group 176">
            <a:extLst>
              <a:ext uri="{FF2B5EF4-FFF2-40B4-BE49-F238E27FC236}">
                <a16:creationId xmlns:a16="http://schemas.microsoft.com/office/drawing/2014/main" id="{13C24AA9-84CC-4A88-AEEF-105F8EBABAF7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4735513"/>
            <a:ext cx="274637" cy="133350"/>
            <a:chOff x="358" y="346"/>
            <a:chExt cx="173" cy="84"/>
          </a:xfrm>
        </p:grpSpPr>
        <p:sp>
          <p:nvSpPr>
            <p:cNvPr id="17585" name="WordArt 177">
              <a:extLst>
                <a:ext uri="{FF2B5EF4-FFF2-40B4-BE49-F238E27FC236}">
                  <a16:creationId xmlns:a16="http://schemas.microsoft.com/office/drawing/2014/main" id="{EDB5D072-F05B-4B4C-9F8C-2AB2363CD0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4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  <p:sp>
          <p:nvSpPr>
            <p:cNvPr id="17586" name="WordArt 178">
              <a:extLst>
                <a:ext uri="{FF2B5EF4-FFF2-40B4-BE49-F238E27FC236}">
                  <a16:creationId xmlns:a16="http://schemas.microsoft.com/office/drawing/2014/main" id="{5F8B03AE-E820-4937-A6EE-628F801F64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4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</p:grpSp>
      <p:grpSp>
        <p:nvGrpSpPr>
          <p:cNvPr id="17587" name="Group 179">
            <a:extLst>
              <a:ext uri="{FF2B5EF4-FFF2-40B4-BE49-F238E27FC236}">
                <a16:creationId xmlns:a16="http://schemas.microsoft.com/office/drawing/2014/main" id="{D04582C8-CAA6-4031-A1EA-769841316914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044575"/>
            <a:ext cx="530225" cy="133350"/>
            <a:chOff x="1726" y="490"/>
            <a:chExt cx="334" cy="84"/>
          </a:xfrm>
        </p:grpSpPr>
        <p:sp>
          <p:nvSpPr>
            <p:cNvPr id="17588" name="WordArt 180">
              <a:extLst>
                <a:ext uri="{FF2B5EF4-FFF2-40B4-BE49-F238E27FC236}">
                  <a16:creationId xmlns:a16="http://schemas.microsoft.com/office/drawing/2014/main" id="{96ED6621-E861-4631-9383-C8D96D628B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  <p:sp>
          <p:nvSpPr>
            <p:cNvPr id="17589" name="WordArt 181">
              <a:extLst>
                <a:ext uri="{FF2B5EF4-FFF2-40B4-BE49-F238E27FC236}">
                  <a16:creationId xmlns:a16="http://schemas.microsoft.com/office/drawing/2014/main" id="{61781FD6-FD00-4E30-974C-0AD355614A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</p:grpSp>
      <p:grpSp>
        <p:nvGrpSpPr>
          <p:cNvPr id="17590" name="Group 182">
            <a:extLst>
              <a:ext uri="{FF2B5EF4-FFF2-40B4-BE49-F238E27FC236}">
                <a16:creationId xmlns:a16="http://schemas.microsoft.com/office/drawing/2014/main" id="{C00E0BA0-20CB-49BE-8803-D36112B05F23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1585913"/>
            <a:ext cx="396875" cy="133350"/>
            <a:chOff x="818" y="490"/>
            <a:chExt cx="250" cy="84"/>
          </a:xfrm>
        </p:grpSpPr>
        <p:sp>
          <p:nvSpPr>
            <p:cNvPr id="17591" name="WordArt 183">
              <a:extLst>
                <a:ext uri="{FF2B5EF4-FFF2-40B4-BE49-F238E27FC236}">
                  <a16:creationId xmlns:a16="http://schemas.microsoft.com/office/drawing/2014/main" id="{2FCA5B6B-E9A7-4DF7-B352-E782FC1922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8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  <p:sp>
          <p:nvSpPr>
            <p:cNvPr id="17592" name="WordArt 184">
              <a:extLst>
                <a:ext uri="{FF2B5EF4-FFF2-40B4-BE49-F238E27FC236}">
                  <a16:creationId xmlns:a16="http://schemas.microsoft.com/office/drawing/2014/main" id="{29DF7E6A-FB7A-427B-8AEE-A6721FA2A9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</p:grpSp>
      <p:grpSp>
        <p:nvGrpSpPr>
          <p:cNvPr id="17593" name="Group 185">
            <a:extLst>
              <a:ext uri="{FF2B5EF4-FFF2-40B4-BE49-F238E27FC236}">
                <a16:creationId xmlns:a16="http://schemas.microsoft.com/office/drawing/2014/main" id="{149AD900-8E78-4701-93D4-731417172019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130925"/>
            <a:ext cx="396875" cy="133350"/>
            <a:chOff x="1122" y="346"/>
            <a:chExt cx="250" cy="84"/>
          </a:xfrm>
        </p:grpSpPr>
        <p:sp>
          <p:nvSpPr>
            <p:cNvPr id="17594" name="WordArt 186">
              <a:extLst>
                <a:ext uri="{FF2B5EF4-FFF2-40B4-BE49-F238E27FC236}">
                  <a16:creationId xmlns:a16="http://schemas.microsoft.com/office/drawing/2014/main" id="{B81C4E8E-A723-441F-8185-0BE615584E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2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  <p:sp>
          <p:nvSpPr>
            <p:cNvPr id="17595" name="WordArt 187">
              <a:extLst>
                <a:ext uri="{FF2B5EF4-FFF2-40B4-BE49-F238E27FC236}">
                  <a16:creationId xmlns:a16="http://schemas.microsoft.com/office/drawing/2014/main" id="{3CAFD54C-61B9-4702-BCB3-1ED76AA1E2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</p:grpSp>
      <p:grpSp>
        <p:nvGrpSpPr>
          <p:cNvPr id="17596" name="Group 188">
            <a:extLst>
              <a:ext uri="{FF2B5EF4-FFF2-40B4-BE49-F238E27FC236}">
                <a16:creationId xmlns:a16="http://schemas.microsoft.com/office/drawing/2014/main" id="{B10889A9-2414-42A9-8B38-D2108B231E47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3475038"/>
            <a:ext cx="396875" cy="133350"/>
            <a:chOff x="1129" y="490"/>
            <a:chExt cx="250" cy="84"/>
          </a:xfrm>
        </p:grpSpPr>
        <p:sp>
          <p:nvSpPr>
            <p:cNvPr id="17597" name="WordArt 189">
              <a:extLst>
                <a:ext uri="{FF2B5EF4-FFF2-40B4-BE49-F238E27FC236}">
                  <a16:creationId xmlns:a16="http://schemas.microsoft.com/office/drawing/2014/main" id="{1E0F40D4-5FF3-4479-8B40-C6FA291C39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  <p:sp>
          <p:nvSpPr>
            <p:cNvPr id="17598" name="WordArt 190">
              <a:extLst>
                <a:ext uri="{FF2B5EF4-FFF2-40B4-BE49-F238E27FC236}">
                  <a16:creationId xmlns:a16="http://schemas.microsoft.com/office/drawing/2014/main" id="{D30F9097-8EAD-4BFE-A9CA-79C4303228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</p:grpSp>
      <p:grpSp>
        <p:nvGrpSpPr>
          <p:cNvPr id="17599" name="Group 191">
            <a:extLst>
              <a:ext uri="{FF2B5EF4-FFF2-40B4-BE49-F238E27FC236}">
                <a16:creationId xmlns:a16="http://schemas.microsoft.com/office/drawing/2014/main" id="{52EF1B04-B091-48E4-A763-C1FB808AB35E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855788"/>
            <a:ext cx="530225" cy="133350"/>
            <a:chOff x="1720" y="686"/>
            <a:chExt cx="334" cy="84"/>
          </a:xfrm>
        </p:grpSpPr>
        <p:sp>
          <p:nvSpPr>
            <p:cNvPr id="17600" name="WordArt 192">
              <a:extLst>
                <a:ext uri="{FF2B5EF4-FFF2-40B4-BE49-F238E27FC236}">
                  <a16:creationId xmlns:a16="http://schemas.microsoft.com/office/drawing/2014/main" id="{371A0ADA-784D-4128-B73D-BEE9225EC5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  <p:sp>
          <p:nvSpPr>
            <p:cNvPr id="17601" name="WordArt 193">
              <a:extLst>
                <a:ext uri="{FF2B5EF4-FFF2-40B4-BE49-F238E27FC236}">
                  <a16:creationId xmlns:a16="http://schemas.microsoft.com/office/drawing/2014/main" id="{9F9C99AA-DBCF-4952-A576-8D99A4C8E7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1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</p:grpSp>
      <p:grpSp>
        <p:nvGrpSpPr>
          <p:cNvPr id="17602" name="Group 194">
            <a:extLst>
              <a:ext uri="{FF2B5EF4-FFF2-40B4-BE49-F238E27FC236}">
                <a16:creationId xmlns:a16="http://schemas.microsoft.com/office/drawing/2014/main" id="{82565113-C360-469C-A85F-8E19871CC9CB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5500688"/>
            <a:ext cx="396875" cy="133350"/>
            <a:chOff x="812" y="686"/>
            <a:chExt cx="250" cy="84"/>
          </a:xfrm>
        </p:grpSpPr>
        <p:sp>
          <p:nvSpPr>
            <p:cNvPr id="17603" name="WordArt 195">
              <a:extLst>
                <a:ext uri="{FF2B5EF4-FFF2-40B4-BE49-F238E27FC236}">
                  <a16:creationId xmlns:a16="http://schemas.microsoft.com/office/drawing/2014/main" id="{4D1D7F15-6D8C-476C-B2A3-68CBF84676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  <p:sp>
          <p:nvSpPr>
            <p:cNvPr id="17604" name="WordArt 196">
              <a:extLst>
                <a:ext uri="{FF2B5EF4-FFF2-40B4-BE49-F238E27FC236}">
                  <a16:creationId xmlns:a16="http://schemas.microsoft.com/office/drawing/2014/main" id="{E36A18E3-E898-4891-8062-784A282EB5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</p:grpSp>
      <p:grpSp>
        <p:nvGrpSpPr>
          <p:cNvPr id="17605" name="Group 197">
            <a:extLst>
              <a:ext uri="{FF2B5EF4-FFF2-40B4-BE49-F238E27FC236}">
                <a16:creationId xmlns:a16="http://schemas.microsoft.com/office/drawing/2014/main" id="{0E584D45-1EAD-4D40-A638-237882E788B6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8066088"/>
            <a:ext cx="530225" cy="133350"/>
            <a:chOff x="1727" y="830"/>
            <a:chExt cx="334" cy="84"/>
          </a:xfrm>
        </p:grpSpPr>
        <p:sp>
          <p:nvSpPr>
            <p:cNvPr id="17606" name="WordArt 198">
              <a:extLst>
                <a:ext uri="{FF2B5EF4-FFF2-40B4-BE49-F238E27FC236}">
                  <a16:creationId xmlns:a16="http://schemas.microsoft.com/office/drawing/2014/main" id="{50505E3D-E3C4-4EAE-AE36-3805DB4D50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  <p:sp>
          <p:nvSpPr>
            <p:cNvPr id="17607" name="WordArt 199">
              <a:extLst>
                <a:ext uri="{FF2B5EF4-FFF2-40B4-BE49-F238E27FC236}">
                  <a16:creationId xmlns:a16="http://schemas.microsoft.com/office/drawing/2014/main" id="{9AD2286A-38DA-4225-97AC-7E9174E2FC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8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</p:grpSp>
      <p:grpSp>
        <p:nvGrpSpPr>
          <p:cNvPr id="17608" name="Group 200">
            <a:extLst>
              <a:ext uri="{FF2B5EF4-FFF2-40B4-BE49-F238E27FC236}">
                <a16:creationId xmlns:a16="http://schemas.microsoft.com/office/drawing/2014/main" id="{62AD23E0-953C-4B19-B44E-DACDB9F8FD34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3386138"/>
            <a:ext cx="396875" cy="133350"/>
            <a:chOff x="819" y="830"/>
            <a:chExt cx="250" cy="84"/>
          </a:xfrm>
        </p:grpSpPr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EBC79075-9D9B-4D74-B1FF-96C55EEF06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  <p:sp>
          <p:nvSpPr>
            <p:cNvPr id="17610" name="WordArt 202">
              <a:extLst>
                <a:ext uri="{FF2B5EF4-FFF2-40B4-BE49-F238E27FC236}">
                  <a16:creationId xmlns:a16="http://schemas.microsoft.com/office/drawing/2014/main" id="{978D51E3-C83C-4FBA-8B64-268B95FA96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</p:grpSp>
      <p:grpSp>
        <p:nvGrpSpPr>
          <p:cNvPr id="17611" name="Group 203">
            <a:extLst>
              <a:ext uri="{FF2B5EF4-FFF2-40B4-BE49-F238E27FC236}">
                <a16:creationId xmlns:a16="http://schemas.microsoft.com/office/drawing/2014/main" id="{595DC7A3-29A7-47A4-A9FA-69A84B19B4E7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045700"/>
            <a:ext cx="396875" cy="133350"/>
            <a:chOff x="1096" y="2445"/>
            <a:chExt cx="250" cy="84"/>
          </a:xfrm>
        </p:grpSpPr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10D54580-8AF7-4A2A-988B-C92CE76344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  <p:sp>
          <p:nvSpPr>
            <p:cNvPr id="17613" name="WordArt 205">
              <a:extLst>
                <a:ext uri="{FF2B5EF4-FFF2-40B4-BE49-F238E27FC236}">
                  <a16:creationId xmlns:a16="http://schemas.microsoft.com/office/drawing/2014/main" id="{A11655BA-C861-4198-9F73-C7246BF379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</p:grpSp>
      <p:grpSp>
        <p:nvGrpSpPr>
          <p:cNvPr id="17614" name="Group 206">
            <a:extLst>
              <a:ext uri="{FF2B5EF4-FFF2-40B4-BE49-F238E27FC236}">
                <a16:creationId xmlns:a16="http://schemas.microsoft.com/office/drawing/2014/main" id="{7EAF0753-3B41-47C3-8492-9B8816D8870B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6761163"/>
            <a:ext cx="396875" cy="133350"/>
            <a:chOff x="1103" y="2589"/>
            <a:chExt cx="250" cy="84"/>
          </a:xfrm>
        </p:grpSpPr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C0706AB7-D9EB-4508-B881-32F93CA8CC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3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  <p:sp>
          <p:nvSpPr>
            <p:cNvPr id="17616" name="WordArt 208">
              <a:extLst>
                <a:ext uri="{FF2B5EF4-FFF2-40B4-BE49-F238E27FC236}">
                  <a16:creationId xmlns:a16="http://schemas.microsoft.com/office/drawing/2014/main" id="{664B21D0-8939-4B5A-B162-2C6AE06F5E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4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</p:grpSp>
      <p:grpSp>
        <p:nvGrpSpPr>
          <p:cNvPr id="17617" name="Group 209">
            <a:extLst>
              <a:ext uri="{FF2B5EF4-FFF2-40B4-BE49-F238E27FC236}">
                <a16:creationId xmlns:a16="http://schemas.microsoft.com/office/drawing/2014/main" id="{76781E18-B476-4C7B-ACE7-1523512204DD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10812463"/>
            <a:ext cx="396875" cy="133350"/>
            <a:chOff x="785" y="2785"/>
            <a:chExt cx="250" cy="84"/>
          </a:xfrm>
        </p:grpSpPr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DC739374-5FC7-4E15-B420-C255875D99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5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  <p:sp>
          <p:nvSpPr>
            <p:cNvPr id="17619" name="WordArt 211">
              <a:extLst>
                <a:ext uri="{FF2B5EF4-FFF2-40B4-BE49-F238E27FC236}">
                  <a16:creationId xmlns:a16="http://schemas.microsoft.com/office/drawing/2014/main" id="{C15AAEAD-29FE-4F90-AAF3-D41853F113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6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</p:grpSp>
      <p:grpSp>
        <p:nvGrpSpPr>
          <p:cNvPr id="17620" name="Group 212">
            <a:extLst>
              <a:ext uri="{FF2B5EF4-FFF2-40B4-BE49-F238E27FC236}">
                <a16:creationId xmlns:a16="http://schemas.microsoft.com/office/drawing/2014/main" id="{E738477F-9944-4BCB-8983-78AE51B8A197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1630363"/>
            <a:ext cx="396875" cy="133350"/>
            <a:chOff x="819" y="1170"/>
            <a:chExt cx="250" cy="84"/>
          </a:xfrm>
        </p:grpSpPr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9783A990-C7CF-470C-B805-73083D58FF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  <p:sp>
          <p:nvSpPr>
            <p:cNvPr id="17622" name="WordArt 214">
              <a:extLst>
                <a:ext uri="{FF2B5EF4-FFF2-40B4-BE49-F238E27FC236}">
                  <a16:creationId xmlns:a16="http://schemas.microsoft.com/office/drawing/2014/main" id="{83A92221-9A6B-4D0F-BD16-F48A8D2E41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</p:grpSp>
      <p:grpSp>
        <p:nvGrpSpPr>
          <p:cNvPr id="17623" name="Group 215">
            <a:extLst>
              <a:ext uri="{FF2B5EF4-FFF2-40B4-BE49-F238E27FC236}">
                <a16:creationId xmlns:a16="http://schemas.microsoft.com/office/drawing/2014/main" id="{D3946695-6354-43FD-8B10-0672C0600B15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7480300"/>
            <a:ext cx="396875" cy="133350"/>
            <a:chOff x="1096" y="2785"/>
            <a:chExt cx="250" cy="84"/>
          </a:xfrm>
        </p:grpSpPr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82978134-87E6-4858-A99D-2B675F44DB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  <p:sp>
          <p:nvSpPr>
            <p:cNvPr id="17625" name="WordArt 217">
              <a:extLst>
                <a:ext uri="{FF2B5EF4-FFF2-40B4-BE49-F238E27FC236}">
                  <a16:creationId xmlns:a16="http://schemas.microsoft.com/office/drawing/2014/main" id="{EB8C6BA6-9240-4D6D-8631-A07E943460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</p:grpSp>
      <p:grpSp>
        <p:nvGrpSpPr>
          <p:cNvPr id="17626" name="Group 218">
            <a:extLst>
              <a:ext uri="{FF2B5EF4-FFF2-40B4-BE49-F238E27FC236}">
                <a16:creationId xmlns:a16="http://schemas.microsoft.com/office/drawing/2014/main" id="{3FB7DB21-F102-4F14-A3B5-5909001F8130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4375150"/>
            <a:ext cx="396875" cy="133350"/>
            <a:chOff x="1130" y="1170"/>
            <a:chExt cx="250" cy="84"/>
          </a:xfrm>
        </p:grpSpPr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9510B8AB-C00F-4029-A9F8-CDABBF924D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  <p:sp>
          <p:nvSpPr>
            <p:cNvPr id="17628" name="WordArt 220">
              <a:extLst>
                <a:ext uri="{FF2B5EF4-FFF2-40B4-BE49-F238E27FC236}">
                  <a16:creationId xmlns:a16="http://schemas.microsoft.com/office/drawing/2014/main" id="{0F41A2EF-504D-44BD-9C09-708199A427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</p:grpSp>
      <p:grpSp>
        <p:nvGrpSpPr>
          <p:cNvPr id="17629" name="Group 221">
            <a:extLst>
              <a:ext uri="{FF2B5EF4-FFF2-40B4-BE49-F238E27FC236}">
                <a16:creationId xmlns:a16="http://schemas.microsoft.com/office/drawing/2014/main" id="{089C2B6F-69B5-480D-A06E-A853E3CC0270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2079625"/>
            <a:ext cx="396875" cy="133350"/>
            <a:chOff x="813" y="1366"/>
            <a:chExt cx="250" cy="84"/>
          </a:xfrm>
        </p:grpSpPr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3C95E613-C6E1-479D-BBB0-B69B4CAB1F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  <p:sp>
          <p:nvSpPr>
            <p:cNvPr id="17631" name="WordArt 223">
              <a:extLst>
                <a:ext uri="{FF2B5EF4-FFF2-40B4-BE49-F238E27FC236}">
                  <a16:creationId xmlns:a16="http://schemas.microsoft.com/office/drawing/2014/main" id="{493B3531-F3C0-4964-AD58-7C2704A131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</p:grpSp>
      <p:grpSp>
        <p:nvGrpSpPr>
          <p:cNvPr id="17632" name="Group 224">
            <a:extLst>
              <a:ext uri="{FF2B5EF4-FFF2-40B4-BE49-F238E27FC236}">
                <a16:creationId xmlns:a16="http://schemas.microsoft.com/office/drawing/2014/main" id="{362A0070-0700-41BE-A6D3-62F9BD9E8680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2351088"/>
            <a:ext cx="396875" cy="133350"/>
            <a:chOff x="820" y="1510"/>
            <a:chExt cx="250" cy="84"/>
          </a:xfrm>
        </p:grpSpPr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43A56A43-58D9-4E31-A9BC-652D7376E7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  <p:sp>
          <p:nvSpPr>
            <p:cNvPr id="17634" name="WordArt 226">
              <a:extLst>
                <a:ext uri="{FF2B5EF4-FFF2-40B4-BE49-F238E27FC236}">
                  <a16:creationId xmlns:a16="http://schemas.microsoft.com/office/drawing/2014/main" id="{E1ACFB4E-66AE-4F7B-A49E-01221B0391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</p:grpSp>
      <p:grpSp>
        <p:nvGrpSpPr>
          <p:cNvPr id="17635" name="Group 227">
            <a:extLst>
              <a:ext uri="{FF2B5EF4-FFF2-40B4-BE49-F238E27FC236}">
                <a16:creationId xmlns:a16="http://schemas.microsoft.com/office/drawing/2014/main" id="{384511CE-56A5-47DE-B4F3-5E51A6F56303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2170113"/>
            <a:ext cx="396875" cy="133350"/>
            <a:chOff x="1124" y="1366"/>
            <a:chExt cx="250" cy="84"/>
          </a:xfrm>
        </p:grpSpPr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D444EDF7-0E59-4084-A98E-C6972B0ED1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7637" name="WordArt 229">
              <a:extLst>
                <a:ext uri="{FF2B5EF4-FFF2-40B4-BE49-F238E27FC236}">
                  <a16:creationId xmlns:a16="http://schemas.microsoft.com/office/drawing/2014/main" id="{C95A7E92-1C34-4149-8B83-4E641D1AC7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17638" name="Group 230">
            <a:extLst>
              <a:ext uri="{FF2B5EF4-FFF2-40B4-BE49-F238E27FC236}">
                <a16:creationId xmlns:a16="http://schemas.microsoft.com/office/drawing/2014/main" id="{0D959D58-35B2-4203-A5F6-464DDAECC14B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491288"/>
            <a:ext cx="396875" cy="133350"/>
            <a:chOff x="1131" y="1510"/>
            <a:chExt cx="250" cy="84"/>
          </a:xfrm>
        </p:grpSpPr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FB46E322-0274-482F-BDC5-05835F7AB3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  <p:sp>
          <p:nvSpPr>
            <p:cNvPr id="17640" name="WordArt 232">
              <a:extLst>
                <a:ext uri="{FF2B5EF4-FFF2-40B4-BE49-F238E27FC236}">
                  <a16:creationId xmlns:a16="http://schemas.microsoft.com/office/drawing/2014/main" id="{2B6F099D-5FA2-44A3-AF42-003626F42D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2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</p:grpSp>
      <p:grpSp>
        <p:nvGrpSpPr>
          <p:cNvPr id="17641" name="Group 233">
            <a:extLst>
              <a:ext uri="{FF2B5EF4-FFF2-40B4-BE49-F238E27FC236}">
                <a16:creationId xmlns:a16="http://schemas.microsoft.com/office/drawing/2014/main" id="{0AD8CF7A-BBC1-4BF7-ADB8-02A169921698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5951538"/>
            <a:ext cx="396875" cy="133350"/>
            <a:chOff x="812" y="1707"/>
            <a:chExt cx="250" cy="84"/>
          </a:xfrm>
        </p:grpSpPr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809FBDE3-C803-4AD1-99A5-65A85BDCFE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  <p:sp>
          <p:nvSpPr>
            <p:cNvPr id="17643" name="WordArt 235">
              <a:extLst>
                <a:ext uri="{FF2B5EF4-FFF2-40B4-BE49-F238E27FC236}">
                  <a16:creationId xmlns:a16="http://schemas.microsoft.com/office/drawing/2014/main" id="{E6E9381B-9E4C-4ACD-9B31-1E45008BF5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</p:grpSp>
      <p:grpSp>
        <p:nvGrpSpPr>
          <p:cNvPr id="17644" name="Group 236">
            <a:extLst>
              <a:ext uri="{FF2B5EF4-FFF2-40B4-BE49-F238E27FC236}">
                <a16:creationId xmlns:a16="http://schemas.microsoft.com/office/drawing/2014/main" id="{03D24D3E-7FB5-46A5-A7F4-A452824CA3A6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7886700"/>
            <a:ext cx="396875" cy="133350"/>
            <a:chOff x="819" y="1851"/>
            <a:chExt cx="250" cy="84"/>
          </a:xfrm>
        </p:grpSpPr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13D7845D-DD4C-4F1B-AC87-DBCC955029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  <p:sp>
          <p:nvSpPr>
            <p:cNvPr id="17646" name="WordArt 238">
              <a:extLst>
                <a:ext uri="{FF2B5EF4-FFF2-40B4-BE49-F238E27FC236}">
                  <a16:creationId xmlns:a16="http://schemas.microsoft.com/office/drawing/2014/main" id="{BA9C528C-7A7E-4DBF-862D-03EB72EFCD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</p:grpSp>
      <p:grpSp>
        <p:nvGrpSpPr>
          <p:cNvPr id="17647" name="Group 239">
            <a:extLst>
              <a:ext uri="{FF2B5EF4-FFF2-40B4-BE49-F238E27FC236}">
                <a16:creationId xmlns:a16="http://schemas.microsoft.com/office/drawing/2014/main" id="{5810A346-D98F-48A6-9607-A1ECBB17D104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886700"/>
            <a:ext cx="396875" cy="133350"/>
            <a:chOff x="1123" y="1707"/>
            <a:chExt cx="250" cy="84"/>
          </a:xfrm>
        </p:grpSpPr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7C7B6171-FA5C-4DC7-AA6B-653F062E3F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  <p:sp>
          <p:nvSpPr>
            <p:cNvPr id="17649" name="WordArt 241">
              <a:extLst>
                <a:ext uri="{FF2B5EF4-FFF2-40B4-BE49-F238E27FC236}">
                  <a16:creationId xmlns:a16="http://schemas.microsoft.com/office/drawing/2014/main" id="{11B9E18E-8F40-4BA4-8976-D1E908F0A3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</p:grpSp>
      <p:grpSp>
        <p:nvGrpSpPr>
          <p:cNvPr id="17650" name="Group 242">
            <a:extLst>
              <a:ext uri="{FF2B5EF4-FFF2-40B4-BE49-F238E27FC236}">
                <a16:creationId xmlns:a16="http://schemas.microsoft.com/office/drawing/2014/main" id="{8AE28A4D-351E-48D0-B27A-F698B6870972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9010650"/>
            <a:ext cx="396875" cy="133350"/>
            <a:chOff x="1130" y="1851"/>
            <a:chExt cx="250" cy="84"/>
          </a:xfrm>
        </p:grpSpPr>
        <p:sp>
          <p:nvSpPr>
            <p:cNvPr id="17651" name="WordArt 243">
              <a:extLst>
                <a:ext uri="{FF2B5EF4-FFF2-40B4-BE49-F238E27FC236}">
                  <a16:creationId xmlns:a16="http://schemas.microsoft.com/office/drawing/2014/main" id="{48852609-5E86-4056-A5D1-657D915783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  <p:sp>
          <p:nvSpPr>
            <p:cNvPr id="17652" name="WordArt 244">
              <a:extLst>
                <a:ext uri="{FF2B5EF4-FFF2-40B4-BE49-F238E27FC236}">
                  <a16:creationId xmlns:a16="http://schemas.microsoft.com/office/drawing/2014/main" id="{C26B8EAE-5F64-4E78-B5E4-CD1E550A8F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</p:grpSp>
      <p:grpSp>
        <p:nvGrpSpPr>
          <p:cNvPr id="17653" name="Group 245">
            <a:extLst>
              <a:ext uri="{FF2B5EF4-FFF2-40B4-BE49-F238E27FC236}">
                <a16:creationId xmlns:a16="http://schemas.microsoft.com/office/drawing/2014/main" id="{2A03AF37-6EB7-4537-864D-62F554999654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6535738"/>
            <a:ext cx="396875" cy="133350"/>
            <a:chOff x="813" y="2047"/>
            <a:chExt cx="250" cy="84"/>
          </a:xfrm>
        </p:grpSpPr>
        <p:sp>
          <p:nvSpPr>
            <p:cNvPr id="17654" name="WordArt 246">
              <a:extLst>
                <a:ext uri="{FF2B5EF4-FFF2-40B4-BE49-F238E27FC236}">
                  <a16:creationId xmlns:a16="http://schemas.microsoft.com/office/drawing/2014/main" id="{666159EE-F52B-4677-8CD7-0F1ABCABAF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  <p:sp>
          <p:nvSpPr>
            <p:cNvPr id="17655" name="WordArt 247">
              <a:extLst>
                <a:ext uri="{FF2B5EF4-FFF2-40B4-BE49-F238E27FC236}">
                  <a16:creationId xmlns:a16="http://schemas.microsoft.com/office/drawing/2014/main" id="{A6935FC1-99BA-4988-B71D-BA6A2AD29F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</p:grpSp>
      <p:grpSp>
        <p:nvGrpSpPr>
          <p:cNvPr id="17656" name="Group 248">
            <a:extLst>
              <a:ext uri="{FF2B5EF4-FFF2-40B4-BE49-F238E27FC236}">
                <a16:creationId xmlns:a16="http://schemas.microsoft.com/office/drawing/2014/main" id="{262C36BA-3B11-41BB-873E-AE06929743F7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210425"/>
            <a:ext cx="396875" cy="133350"/>
            <a:chOff x="820" y="2191"/>
            <a:chExt cx="250" cy="84"/>
          </a:xfrm>
        </p:grpSpPr>
        <p:sp>
          <p:nvSpPr>
            <p:cNvPr id="17657" name="WordArt 249">
              <a:extLst>
                <a:ext uri="{FF2B5EF4-FFF2-40B4-BE49-F238E27FC236}">
                  <a16:creationId xmlns:a16="http://schemas.microsoft.com/office/drawing/2014/main" id="{A9E92B54-9BC3-4427-9AEF-661B8C4337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21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  <p:sp>
          <p:nvSpPr>
            <p:cNvPr id="17658" name="WordArt 250">
              <a:extLst>
                <a:ext uri="{FF2B5EF4-FFF2-40B4-BE49-F238E27FC236}">
                  <a16:creationId xmlns:a16="http://schemas.microsoft.com/office/drawing/2014/main" id="{7B72ACBD-C35E-45D3-8EA0-30223F49E1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21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</p:grpSp>
      <p:grpSp>
        <p:nvGrpSpPr>
          <p:cNvPr id="17659" name="Group 251">
            <a:extLst>
              <a:ext uri="{FF2B5EF4-FFF2-40B4-BE49-F238E27FC236}">
                <a16:creationId xmlns:a16="http://schemas.microsoft.com/office/drawing/2014/main" id="{00683691-4451-4840-AF28-24A23F9DA09F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11622088"/>
            <a:ext cx="396875" cy="133350"/>
            <a:chOff x="1230" y="5021"/>
            <a:chExt cx="250" cy="84"/>
          </a:xfrm>
        </p:grpSpPr>
        <p:sp>
          <p:nvSpPr>
            <p:cNvPr id="17660" name="WordArt 252">
              <a:extLst>
                <a:ext uri="{FF2B5EF4-FFF2-40B4-BE49-F238E27FC236}">
                  <a16:creationId xmlns:a16="http://schemas.microsoft.com/office/drawing/2014/main" id="{9F8AC009-E8FE-459D-8ECC-7D72E46C06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0" y="50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  <p:sp>
          <p:nvSpPr>
            <p:cNvPr id="17661" name="WordArt 253">
              <a:extLst>
                <a:ext uri="{FF2B5EF4-FFF2-40B4-BE49-F238E27FC236}">
                  <a16:creationId xmlns:a16="http://schemas.microsoft.com/office/drawing/2014/main" id="{F0EBCE69-C6AA-4695-AE31-58A5632B61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1" y="50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</p:grpSp>
      <p:grpSp>
        <p:nvGrpSpPr>
          <p:cNvPr id="17662" name="Group 254">
            <a:extLst>
              <a:ext uri="{FF2B5EF4-FFF2-40B4-BE49-F238E27FC236}">
                <a16:creationId xmlns:a16="http://schemas.microsoft.com/office/drawing/2014/main" id="{3C9A5F07-D9BA-4AD8-85C5-0752CD414DE1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12161838"/>
            <a:ext cx="396875" cy="133350"/>
            <a:chOff x="1237" y="5165"/>
            <a:chExt cx="250" cy="84"/>
          </a:xfrm>
        </p:grpSpPr>
        <p:sp>
          <p:nvSpPr>
            <p:cNvPr id="17663" name="WordArt 255">
              <a:extLst>
                <a:ext uri="{FF2B5EF4-FFF2-40B4-BE49-F238E27FC236}">
                  <a16:creationId xmlns:a16="http://schemas.microsoft.com/office/drawing/2014/main" id="{36E90881-4936-4237-B2AE-753E9CCE14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51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  <p:sp>
          <p:nvSpPr>
            <p:cNvPr id="17664" name="WordArt 256">
              <a:extLst>
                <a:ext uri="{FF2B5EF4-FFF2-40B4-BE49-F238E27FC236}">
                  <a16:creationId xmlns:a16="http://schemas.microsoft.com/office/drawing/2014/main" id="{6E867940-7B41-44D3-9A3D-67823E753E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51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27" name="Group 1215">
            <a:extLst>
              <a:ext uri="{FF2B5EF4-FFF2-40B4-BE49-F238E27FC236}">
                <a16:creationId xmlns:a16="http://schemas.microsoft.com/office/drawing/2014/main" id="{DC79C5C2-F1A8-44BE-9375-D00E2BD48E79}"/>
              </a:ext>
            </a:extLst>
          </p:cNvPr>
          <p:cNvGrpSpPr>
            <a:grpSpLocks/>
          </p:cNvGrpSpPr>
          <p:nvPr/>
        </p:nvGrpSpPr>
        <p:grpSpPr bwMode="auto">
          <a:xfrm>
            <a:off x="1379538" y="460375"/>
            <a:ext cx="6842125" cy="12061825"/>
            <a:chOff x="869" y="290"/>
            <a:chExt cx="4310" cy="7598"/>
          </a:xfrm>
        </p:grpSpPr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58216675-9706-4FA6-A033-7D193A532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7547"/>
              <a:ext cx="681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3E3525DC-F74A-499B-88C8-973ED9264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7207"/>
              <a:ext cx="681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DF7C400D-0C9D-4CF9-8630-D3C7C5FBA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6527"/>
              <a:ext cx="113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7" name="Rectangle 1185">
              <a:extLst>
                <a:ext uri="{FF2B5EF4-FFF2-40B4-BE49-F238E27FC236}">
                  <a16:creationId xmlns:a16="http://schemas.microsoft.com/office/drawing/2014/main" id="{C02DC92D-B231-4A7B-BF81-5DA6678CB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6073"/>
              <a:ext cx="79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8" name="Rectangle 1186">
              <a:extLst>
                <a:ext uri="{FF2B5EF4-FFF2-40B4-BE49-F238E27FC236}">
                  <a16:creationId xmlns:a16="http://schemas.microsoft.com/office/drawing/2014/main" id="{3CAEB132-89B6-4C71-A03F-456E178A5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393"/>
              <a:ext cx="113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9" name="Rectangle 1187">
              <a:extLst>
                <a:ext uri="{FF2B5EF4-FFF2-40B4-BE49-F238E27FC236}">
                  <a16:creationId xmlns:a16="http://schemas.microsoft.com/office/drawing/2014/main" id="{A472E679-9FEA-4CE5-9FE5-DA5504417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4599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0" name="Rectangle 1188">
              <a:extLst>
                <a:ext uri="{FF2B5EF4-FFF2-40B4-BE49-F238E27FC236}">
                  <a16:creationId xmlns:a16="http://schemas.microsoft.com/office/drawing/2014/main" id="{48340F81-B480-4B61-B35B-00BD1B24F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3919"/>
              <a:ext cx="56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1" name="Rectangle 1189">
              <a:extLst>
                <a:ext uri="{FF2B5EF4-FFF2-40B4-BE49-F238E27FC236}">
                  <a16:creationId xmlns:a16="http://schemas.microsoft.com/office/drawing/2014/main" id="{0E7727CF-571C-4D08-8837-F6FA60EB0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3919"/>
              <a:ext cx="567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3" name="Rectangle 1191">
              <a:extLst>
                <a:ext uri="{FF2B5EF4-FFF2-40B4-BE49-F238E27FC236}">
                  <a16:creationId xmlns:a16="http://schemas.microsoft.com/office/drawing/2014/main" id="{8198DC36-44EC-4BFA-8287-A4E81AC01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3238"/>
              <a:ext cx="908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4" name="Rectangle 1192">
              <a:extLst>
                <a:ext uri="{FF2B5EF4-FFF2-40B4-BE49-F238E27FC236}">
                  <a16:creationId xmlns:a16="http://schemas.microsoft.com/office/drawing/2014/main" id="{62666744-13CF-490B-B0A3-897E651EE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2104"/>
              <a:ext cx="1020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5" name="Rectangle 1193">
              <a:extLst>
                <a:ext uri="{FF2B5EF4-FFF2-40B4-BE49-F238E27FC236}">
                  <a16:creationId xmlns:a16="http://schemas.microsoft.com/office/drawing/2014/main" id="{C785F8D1-4AD9-41F3-9D6A-82D5C57CF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2331"/>
              <a:ext cx="1360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8" name="Rectangle 1196">
              <a:extLst>
                <a:ext uri="{FF2B5EF4-FFF2-40B4-BE49-F238E27FC236}">
                  <a16:creationId xmlns:a16="http://schemas.microsoft.com/office/drawing/2014/main" id="{EADD0E6B-D10C-40BC-8DF2-166A39566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1877"/>
              <a:ext cx="90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9" name="Rectangle 1197">
              <a:extLst>
                <a:ext uri="{FF2B5EF4-FFF2-40B4-BE49-F238E27FC236}">
                  <a16:creationId xmlns:a16="http://schemas.microsoft.com/office/drawing/2014/main" id="{0395DFC6-99DA-450E-AC70-2BB8ABA84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1877"/>
              <a:ext cx="90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1E5E7E8B-4CEB-47F3-AE21-D966C48BC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1197"/>
              <a:ext cx="79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09BB26FA-5300-4A77-A534-A9F0085B2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1197"/>
              <a:ext cx="453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2" name="Rectangle 1200">
              <a:extLst>
                <a:ext uri="{FF2B5EF4-FFF2-40B4-BE49-F238E27FC236}">
                  <a16:creationId xmlns:a16="http://schemas.microsoft.com/office/drawing/2014/main" id="{88A945E8-CE0E-4576-BA11-331F75527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90"/>
              <a:ext cx="567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3" name="Rectangle 1201">
              <a:extLst>
                <a:ext uri="{FF2B5EF4-FFF2-40B4-BE49-F238E27FC236}">
                  <a16:creationId xmlns:a16="http://schemas.microsoft.com/office/drawing/2014/main" id="{D23FA2CA-5DF6-44A7-8709-7B5A2AE0B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403"/>
              <a:ext cx="680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4" name="Rectangle 1202">
              <a:extLst>
                <a:ext uri="{FF2B5EF4-FFF2-40B4-BE49-F238E27FC236}">
                  <a16:creationId xmlns:a16="http://schemas.microsoft.com/office/drawing/2014/main" id="{A9764CB8-EC3F-4E84-8E5E-0DE66146B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1084"/>
              <a:ext cx="340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5" name="Rectangle 1203">
              <a:extLst>
                <a:ext uri="{FF2B5EF4-FFF2-40B4-BE49-F238E27FC236}">
                  <a16:creationId xmlns:a16="http://schemas.microsoft.com/office/drawing/2014/main" id="{B5DC05B4-FBE9-4440-AA04-1118804FB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1084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C54575DB-7604-441D-8AEC-655A4D877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1084"/>
              <a:ext cx="11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7" name="Rectangle 1205">
              <a:extLst>
                <a:ext uri="{FF2B5EF4-FFF2-40B4-BE49-F238E27FC236}">
                  <a16:creationId xmlns:a16="http://schemas.microsoft.com/office/drawing/2014/main" id="{2397C697-B6B9-44D6-9D2B-BB07FCCCE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970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8" name="Rectangle 1206">
              <a:extLst>
                <a:ext uri="{FF2B5EF4-FFF2-40B4-BE49-F238E27FC236}">
                  <a16:creationId xmlns:a16="http://schemas.microsoft.com/office/drawing/2014/main" id="{D1C24D8B-2724-42AA-A042-102DF3FFC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3578"/>
              <a:ext cx="453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9" name="Rectangle 1207">
              <a:extLst>
                <a:ext uri="{FF2B5EF4-FFF2-40B4-BE49-F238E27FC236}">
                  <a16:creationId xmlns:a16="http://schemas.microsoft.com/office/drawing/2014/main" id="{E67EC983-C8F2-48C7-BDD0-344C2420A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259"/>
              <a:ext cx="680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0" name="Rectangle 1208">
              <a:extLst>
                <a:ext uri="{FF2B5EF4-FFF2-40B4-BE49-F238E27FC236}">
                  <a16:creationId xmlns:a16="http://schemas.microsoft.com/office/drawing/2014/main" id="{5263DC46-E2C2-499D-B92B-CA892CACB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4259"/>
              <a:ext cx="454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1" name="Rectangle 1209">
              <a:extLst>
                <a:ext uri="{FF2B5EF4-FFF2-40B4-BE49-F238E27FC236}">
                  <a16:creationId xmlns:a16="http://schemas.microsoft.com/office/drawing/2014/main" id="{14ED3604-1DDC-4A00-BDE5-76EAD4B7F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599"/>
              <a:ext cx="1134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2" name="Rectangle 1210">
              <a:extLst>
                <a:ext uri="{FF2B5EF4-FFF2-40B4-BE49-F238E27FC236}">
                  <a16:creationId xmlns:a16="http://schemas.microsoft.com/office/drawing/2014/main" id="{0E420F15-146D-45BA-9C27-FB9253ACA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939"/>
              <a:ext cx="170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3" name="Rectangle 1211">
              <a:extLst>
                <a:ext uri="{FF2B5EF4-FFF2-40B4-BE49-F238E27FC236}">
                  <a16:creationId xmlns:a16="http://schemas.microsoft.com/office/drawing/2014/main" id="{1959BF47-F208-4403-AD3E-0150B4BC8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3692"/>
              <a:ext cx="2042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5" name="Rectangle 1213">
              <a:extLst>
                <a:ext uri="{FF2B5EF4-FFF2-40B4-BE49-F238E27FC236}">
                  <a16:creationId xmlns:a16="http://schemas.microsoft.com/office/drawing/2014/main" id="{79CD91BE-80FE-4C88-8F5F-0B7B589E7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4259"/>
              <a:ext cx="113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6" name="Rectangle 1214">
              <a:extLst>
                <a:ext uri="{FF2B5EF4-FFF2-40B4-BE49-F238E27FC236}">
                  <a16:creationId xmlns:a16="http://schemas.microsoft.com/office/drawing/2014/main" id="{3907DF8A-E401-4C13-87FA-F3BBC448A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4826"/>
              <a:ext cx="113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28" name="Group 1216">
            <a:extLst>
              <a:ext uri="{FF2B5EF4-FFF2-40B4-BE49-F238E27FC236}">
                <a16:creationId xmlns:a16="http://schemas.microsoft.com/office/drawing/2014/main" id="{CAE39D45-EA68-48AB-94A6-B8B6E6CAE125}"/>
              </a:ext>
            </a:extLst>
          </p:cNvPr>
          <p:cNvGrpSpPr>
            <a:grpSpLocks/>
          </p:cNvGrpSpPr>
          <p:nvPr/>
        </p:nvGrpSpPr>
        <p:grpSpPr bwMode="auto">
          <a:xfrm>
            <a:off x="5705475" y="2374900"/>
            <a:ext cx="530225" cy="133350"/>
            <a:chOff x="1719" y="346"/>
            <a:chExt cx="334" cy="84"/>
          </a:xfrm>
        </p:grpSpPr>
        <p:sp>
          <p:nvSpPr>
            <p:cNvPr id="14529" name="WordArt 1217">
              <a:extLst>
                <a:ext uri="{FF2B5EF4-FFF2-40B4-BE49-F238E27FC236}">
                  <a16:creationId xmlns:a16="http://schemas.microsoft.com/office/drawing/2014/main" id="{44592BC3-65C9-471E-8F15-94B13BB4B1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  <p:sp>
          <p:nvSpPr>
            <p:cNvPr id="14530" name="WordArt 1218">
              <a:extLst>
                <a:ext uri="{FF2B5EF4-FFF2-40B4-BE49-F238E27FC236}">
                  <a16:creationId xmlns:a16="http://schemas.microsoft.com/office/drawing/2014/main" id="{2EFACD7A-51D8-49BF-B5DF-A3D014EFCC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</p:grpSp>
      <p:grpSp>
        <p:nvGrpSpPr>
          <p:cNvPr id="14531" name="Group 1219">
            <a:extLst>
              <a:ext uri="{FF2B5EF4-FFF2-40B4-BE49-F238E27FC236}">
                <a16:creationId xmlns:a16="http://schemas.microsoft.com/office/drawing/2014/main" id="{EC4FDFBD-5327-4FAC-BB00-578F9C213D48}"/>
              </a:ext>
            </a:extLst>
          </p:cNvPr>
          <p:cNvGrpSpPr>
            <a:grpSpLocks/>
          </p:cNvGrpSpPr>
          <p:nvPr/>
        </p:nvGrpSpPr>
        <p:grpSpPr bwMode="auto">
          <a:xfrm>
            <a:off x="6673850" y="6964363"/>
            <a:ext cx="396875" cy="133350"/>
            <a:chOff x="811" y="346"/>
            <a:chExt cx="250" cy="84"/>
          </a:xfrm>
        </p:grpSpPr>
        <p:sp>
          <p:nvSpPr>
            <p:cNvPr id="14532" name="WordArt 1220">
              <a:extLst>
                <a:ext uri="{FF2B5EF4-FFF2-40B4-BE49-F238E27FC236}">
                  <a16:creationId xmlns:a16="http://schemas.microsoft.com/office/drawing/2014/main" id="{DD88442F-1AE0-4FFA-86A9-7FA14B3C9C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  <p:sp>
          <p:nvSpPr>
            <p:cNvPr id="14533" name="WordArt 1221">
              <a:extLst>
                <a:ext uri="{FF2B5EF4-FFF2-40B4-BE49-F238E27FC236}">
                  <a16:creationId xmlns:a16="http://schemas.microsoft.com/office/drawing/2014/main" id="{017F2DEF-3F80-4B1D-ACFF-51E75D7323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</p:grpSp>
      <p:grpSp>
        <p:nvGrpSpPr>
          <p:cNvPr id="14534" name="Group 1222">
            <a:extLst>
              <a:ext uri="{FF2B5EF4-FFF2-40B4-BE49-F238E27FC236}">
                <a16:creationId xmlns:a16="http://schemas.microsoft.com/office/drawing/2014/main" id="{840A927F-2073-492A-AD74-E47A94C0E554}"/>
              </a:ext>
            </a:extLst>
          </p:cNvPr>
          <p:cNvGrpSpPr>
            <a:grpSpLocks/>
          </p:cNvGrpSpPr>
          <p:nvPr/>
        </p:nvGrpSpPr>
        <p:grpSpPr bwMode="auto">
          <a:xfrm>
            <a:off x="4664075" y="4714875"/>
            <a:ext cx="274638" cy="133350"/>
            <a:chOff x="358" y="346"/>
            <a:chExt cx="173" cy="84"/>
          </a:xfrm>
        </p:grpSpPr>
        <p:sp>
          <p:nvSpPr>
            <p:cNvPr id="14535" name="WordArt 1223">
              <a:extLst>
                <a:ext uri="{FF2B5EF4-FFF2-40B4-BE49-F238E27FC236}">
                  <a16:creationId xmlns:a16="http://schemas.microsoft.com/office/drawing/2014/main" id="{73B4FA12-FF41-4B07-9A8E-8521296764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4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  <p:sp>
          <p:nvSpPr>
            <p:cNvPr id="14536" name="WordArt 1224">
              <a:extLst>
                <a:ext uri="{FF2B5EF4-FFF2-40B4-BE49-F238E27FC236}">
                  <a16:creationId xmlns:a16="http://schemas.microsoft.com/office/drawing/2014/main" id="{0873709E-E690-4FAA-90DC-0B89DAFAF8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4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</p:grpSp>
      <p:grpSp>
        <p:nvGrpSpPr>
          <p:cNvPr id="14537" name="Group 1225">
            <a:extLst>
              <a:ext uri="{FF2B5EF4-FFF2-40B4-BE49-F238E27FC236}">
                <a16:creationId xmlns:a16="http://schemas.microsoft.com/office/drawing/2014/main" id="{A6C098D1-A5DA-41F7-A307-BC254E551FD4}"/>
              </a:ext>
            </a:extLst>
          </p:cNvPr>
          <p:cNvGrpSpPr>
            <a:grpSpLocks/>
          </p:cNvGrpSpPr>
          <p:nvPr/>
        </p:nvGrpSpPr>
        <p:grpSpPr bwMode="auto">
          <a:xfrm>
            <a:off x="4986338" y="1114425"/>
            <a:ext cx="530225" cy="133350"/>
            <a:chOff x="1726" y="490"/>
            <a:chExt cx="334" cy="84"/>
          </a:xfrm>
        </p:grpSpPr>
        <p:sp>
          <p:nvSpPr>
            <p:cNvPr id="14538" name="WordArt 1226">
              <a:extLst>
                <a:ext uri="{FF2B5EF4-FFF2-40B4-BE49-F238E27FC236}">
                  <a16:creationId xmlns:a16="http://schemas.microsoft.com/office/drawing/2014/main" id="{12093C8A-05FF-4610-9F15-BE372E3915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  <p:sp>
          <p:nvSpPr>
            <p:cNvPr id="14539" name="WordArt 1227">
              <a:extLst>
                <a:ext uri="{FF2B5EF4-FFF2-40B4-BE49-F238E27FC236}">
                  <a16:creationId xmlns:a16="http://schemas.microsoft.com/office/drawing/2014/main" id="{B0CAA4AC-BD7A-4F3D-96D1-3F44544826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</p:grpSp>
      <p:grpSp>
        <p:nvGrpSpPr>
          <p:cNvPr id="14540" name="Group 1228">
            <a:extLst>
              <a:ext uri="{FF2B5EF4-FFF2-40B4-BE49-F238E27FC236}">
                <a16:creationId xmlns:a16="http://schemas.microsoft.com/office/drawing/2014/main" id="{6382F0E1-D1A4-4239-BF1C-B3A82B38244B}"/>
              </a:ext>
            </a:extLst>
          </p:cNvPr>
          <p:cNvGrpSpPr>
            <a:grpSpLocks/>
          </p:cNvGrpSpPr>
          <p:nvPr/>
        </p:nvGrpSpPr>
        <p:grpSpPr bwMode="auto">
          <a:xfrm>
            <a:off x="6042025" y="1112838"/>
            <a:ext cx="396875" cy="133350"/>
            <a:chOff x="818" y="490"/>
            <a:chExt cx="250" cy="84"/>
          </a:xfrm>
        </p:grpSpPr>
        <p:sp>
          <p:nvSpPr>
            <p:cNvPr id="14541" name="WordArt 1229">
              <a:extLst>
                <a:ext uri="{FF2B5EF4-FFF2-40B4-BE49-F238E27FC236}">
                  <a16:creationId xmlns:a16="http://schemas.microsoft.com/office/drawing/2014/main" id="{C107B626-0048-4D7C-AE10-3A22B3DA9A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8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  <p:sp>
          <p:nvSpPr>
            <p:cNvPr id="14542" name="WordArt 1230">
              <a:extLst>
                <a:ext uri="{FF2B5EF4-FFF2-40B4-BE49-F238E27FC236}">
                  <a16:creationId xmlns:a16="http://schemas.microsoft.com/office/drawing/2014/main" id="{C2AB9735-3F9A-4DFB-A04B-E03ED7CBF8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</p:grpSp>
      <p:grpSp>
        <p:nvGrpSpPr>
          <p:cNvPr id="14543" name="Group 1231">
            <a:extLst>
              <a:ext uri="{FF2B5EF4-FFF2-40B4-BE49-F238E27FC236}">
                <a16:creationId xmlns:a16="http://schemas.microsoft.com/office/drawing/2014/main" id="{B26C23B5-0C3F-48CB-825C-C1C5CE2FF517}"/>
              </a:ext>
            </a:extLst>
          </p:cNvPr>
          <p:cNvGrpSpPr>
            <a:grpSpLocks/>
          </p:cNvGrpSpPr>
          <p:nvPr/>
        </p:nvGrpSpPr>
        <p:grpSpPr bwMode="auto">
          <a:xfrm>
            <a:off x="4602163" y="6243638"/>
            <a:ext cx="396875" cy="133350"/>
            <a:chOff x="1122" y="346"/>
            <a:chExt cx="250" cy="84"/>
          </a:xfrm>
        </p:grpSpPr>
        <p:sp>
          <p:nvSpPr>
            <p:cNvPr id="14544" name="WordArt 1232">
              <a:extLst>
                <a:ext uri="{FF2B5EF4-FFF2-40B4-BE49-F238E27FC236}">
                  <a16:creationId xmlns:a16="http://schemas.microsoft.com/office/drawing/2014/main" id="{7EA41596-86DE-4B06-BCE9-5BA2B8E879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2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  <p:sp>
          <p:nvSpPr>
            <p:cNvPr id="14545" name="WordArt 1233">
              <a:extLst>
                <a:ext uri="{FF2B5EF4-FFF2-40B4-BE49-F238E27FC236}">
                  <a16:creationId xmlns:a16="http://schemas.microsoft.com/office/drawing/2014/main" id="{056999F9-F0FD-4039-9685-742A74E82F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</p:grpSp>
      <p:grpSp>
        <p:nvGrpSpPr>
          <p:cNvPr id="14546" name="Group 1234">
            <a:extLst>
              <a:ext uri="{FF2B5EF4-FFF2-40B4-BE49-F238E27FC236}">
                <a16:creationId xmlns:a16="http://schemas.microsoft.com/office/drawing/2014/main" id="{4402424A-8EE0-4AC1-9D4A-19B624458803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3273425"/>
            <a:ext cx="396875" cy="133350"/>
            <a:chOff x="1129" y="490"/>
            <a:chExt cx="250" cy="84"/>
          </a:xfrm>
        </p:grpSpPr>
        <p:sp>
          <p:nvSpPr>
            <p:cNvPr id="14547" name="WordArt 1235">
              <a:extLst>
                <a:ext uri="{FF2B5EF4-FFF2-40B4-BE49-F238E27FC236}">
                  <a16:creationId xmlns:a16="http://schemas.microsoft.com/office/drawing/2014/main" id="{5B8EF42D-6FF3-4233-B2E2-282C87182F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  <p:sp>
          <p:nvSpPr>
            <p:cNvPr id="14548" name="WordArt 1236">
              <a:extLst>
                <a:ext uri="{FF2B5EF4-FFF2-40B4-BE49-F238E27FC236}">
                  <a16:creationId xmlns:a16="http://schemas.microsoft.com/office/drawing/2014/main" id="{D059869F-DEF2-49F2-B1FD-BD1E748612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</p:grpSp>
      <p:grpSp>
        <p:nvGrpSpPr>
          <p:cNvPr id="14549" name="Group 1237">
            <a:extLst>
              <a:ext uri="{FF2B5EF4-FFF2-40B4-BE49-F238E27FC236}">
                <a16:creationId xmlns:a16="http://schemas.microsoft.com/office/drawing/2014/main" id="{846FF827-AB4D-436E-A31B-F8C6CB268542}"/>
              </a:ext>
            </a:extLst>
          </p:cNvPr>
          <p:cNvGrpSpPr>
            <a:grpSpLocks/>
          </p:cNvGrpSpPr>
          <p:nvPr/>
        </p:nvGrpSpPr>
        <p:grpSpPr bwMode="auto">
          <a:xfrm>
            <a:off x="6791325" y="1809750"/>
            <a:ext cx="530225" cy="133350"/>
            <a:chOff x="1720" y="686"/>
            <a:chExt cx="334" cy="84"/>
          </a:xfrm>
        </p:grpSpPr>
        <p:sp>
          <p:nvSpPr>
            <p:cNvPr id="14550" name="WordArt 1238">
              <a:extLst>
                <a:ext uri="{FF2B5EF4-FFF2-40B4-BE49-F238E27FC236}">
                  <a16:creationId xmlns:a16="http://schemas.microsoft.com/office/drawing/2014/main" id="{A461CFCE-3080-415A-A5BA-4C4DB6744D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  <p:sp>
          <p:nvSpPr>
            <p:cNvPr id="14551" name="WordArt 1239">
              <a:extLst>
                <a:ext uri="{FF2B5EF4-FFF2-40B4-BE49-F238E27FC236}">
                  <a16:creationId xmlns:a16="http://schemas.microsoft.com/office/drawing/2014/main" id="{19133592-09E1-4B80-A571-D766C06A7D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1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</p:grpSp>
      <p:grpSp>
        <p:nvGrpSpPr>
          <p:cNvPr id="14552" name="Group 1240">
            <a:extLst>
              <a:ext uri="{FF2B5EF4-FFF2-40B4-BE49-F238E27FC236}">
                <a16:creationId xmlns:a16="http://schemas.microsoft.com/office/drawing/2014/main" id="{0847CFB7-E49B-40E4-9EF9-4452019FAEED}"/>
              </a:ext>
            </a:extLst>
          </p:cNvPr>
          <p:cNvGrpSpPr>
            <a:grpSpLocks/>
          </p:cNvGrpSpPr>
          <p:nvPr/>
        </p:nvGrpSpPr>
        <p:grpSpPr bwMode="auto">
          <a:xfrm>
            <a:off x="2801938" y="5434013"/>
            <a:ext cx="396875" cy="133350"/>
            <a:chOff x="812" y="686"/>
            <a:chExt cx="250" cy="84"/>
          </a:xfrm>
        </p:grpSpPr>
        <p:sp>
          <p:nvSpPr>
            <p:cNvPr id="14553" name="WordArt 1241">
              <a:extLst>
                <a:ext uri="{FF2B5EF4-FFF2-40B4-BE49-F238E27FC236}">
                  <a16:creationId xmlns:a16="http://schemas.microsoft.com/office/drawing/2014/main" id="{70236FD1-5BA1-49E3-BCA9-4890C1767B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  <p:sp>
          <p:nvSpPr>
            <p:cNvPr id="14554" name="WordArt 1242">
              <a:extLst>
                <a:ext uri="{FF2B5EF4-FFF2-40B4-BE49-F238E27FC236}">
                  <a16:creationId xmlns:a16="http://schemas.microsoft.com/office/drawing/2014/main" id="{29988426-CB8F-4A31-B9FF-C2CBFA110E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</p:grpSp>
      <p:grpSp>
        <p:nvGrpSpPr>
          <p:cNvPr id="14555" name="Group 1243">
            <a:extLst>
              <a:ext uri="{FF2B5EF4-FFF2-40B4-BE49-F238E27FC236}">
                <a16:creationId xmlns:a16="http://schemas.microsoft.com/office/drawing/2014/main" id="{EA1E5E64-CA6E-4BCB-ACAF-6B10C6B3047D}"/>
              </a:ext>
            </a:extLst>
          </p:cNvPr>
          <p:cNvGrpSpPr>
            <a:grpSpLocks/>
          </p:cNvGrpSpPr>
          <p:nvPr/>
        </p:nvGrpSpPr>
        <p:grpSpPr bwMode="auto">
          <a:xfrm>
            <a:off x="5705475" y="8132763"/>
            <a:ext cx="530225" cy="133350"/>
            <a:chOff x="1727" y="830"/>
            <a:chExt cx="334" cy="84"/>
          </a:xfrm>
        </p:grpSpPr>
        <p:sp>
          <p:nvSpPr>
            <p:cNvPr id="14556" name="WordArt 1244">
              <a:extLst>
                <a:ext uri="{FF2B5EF4-FFF2-40B4-BE49-F238E27FC236}">
                  <a16:creationId xmlns:a16="http://schemas.microsoft.com/office/drawing/2014/main" id="{9CCA7B49-DEF4-49F4-9657-73855EF9B0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  <p:sp>
          <p:nvSpPr>
            <p:cNvPr id="14557" name="WordArt 1245">
              <a:extLst>
                <a:ext uri="{FF2B5EF4-FFF2-40B4-BE49-F238E27FC236}">
                  <a16:creationId xmlns:a16="http://schemas.microsoft.com/office/drawing/2014/main" id="{C127358B-E8BB-4AA1-BD23-F794D26DDE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8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</p:grpSp>
      <p:grpSp>
        <p:nvGrpSpPr>
          <p:cNvPr id="14558" name="Group 1246">
            <a:extLst>
              <a:ext uri="{FF2B5EF4-FFF2-40B4-BE49-F238E27FC236}">
                <a16:creationId xmlns:a16="http://schemas.microsoft.com/office/drawing/2014/main" id="{7FB3D12A-E205-43B7-B8F3-88314B23BCC9}"/>
              </a:ext>
            </a:extLst>
          </p:cNvPr>
          <p:cNvGrpSpPr>
            <a:grpSpLocks/>
          </p:cNvGrpSpPr>
          <p:nvPr/>
        </p:nvGrpSpPr>
        <p:grpSpPr bwMode="auto">
          <a:xfrm>
            <a:off x="4243388" y="3273425"/>
            <a:ext cx="396875" cy="133350"/>
            <a:chOff x="819" y="830"/>
            <a:chExt cx="250" cy="84"/>
          </a:xfrm>
        </p:grpSpPr>
        <p:sp>
          <p:nvSpPr>
            <p:cNvPr id="14559" name="WordArt 1247">
              <a:extLst>
                <a:ext uri="{FF2B5EF4-FFF2-40B4-BE49-F238E27FC236}">
                  <a16:creationId xmlns:a16="http://schemas.microsoft.com/office/drawing/2014/main" id="{2767B6BB-D66A-4708-9C10-FD0083F80B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  <p:sp>
          <p:nvSpPr>
            <p:cNvPr id="14560" name="WordArt 1248">
              <a:extLst>
                <a:ext uri="{FF2B5EF4-FFF2-40B4-BE49-F238E27FC236}">
                  <a16:creationId xmlns:a16="http://schemas.microsoft.com/office/drawing/2014/main" id="{B67E68C8-7FDD-4E66-BB6F-84801BD084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</p:grpSp>
      <p:grpSp>
        <p:nvGrpSpPr>
          <p:cNvPr id="14561" name="Group 1249">
            <a:extLst>
              <a:ext uri="{FF2B5EF4-FFF2-40B4-BE49-F238E27FC236}">
                <a16:creationId xmlns:a16="http://schemas.microsoft.com/office/drawing/2014/main" id="{B54E0870-D4EF-49ED-8A84-A8364A2EC05C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9934575"/>
            <a:ext cx="396875" cy="133350"/>
            <a:chOff x="1096" y="2445"/>
            <a:chExt cx="250" cy="84"/>
          </a:xfrm>
        </p:grpSpPr>
        <p:sp>
          <p:nvSpPr>
            <p:cNvPr id="14562" name="WordArt 1250">
              <a:extLst>
                <a:ext uri="{FF2B5EF4-FFF2-40B4-BE49-F238E27FC236}">
                  <a16:creationId xmlns:a16="http://schemas.microsoft.com/office/drawing/2014/main" id="{D58A752E-829E-4B3C-92B3-932D190C6D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  <p:sp>
          <p:nvSpPr>
            <p:cNvPr id="14563" name="WordArt 1251">
              <a:extLst>
                <a:ext uri="{FF2B5EF4-FFF2-40B4-BE49-F238E27FC236}">
                  <a16:creationId xmlns:a16="http://schemas.microsoft.com/office/drawing/2014/main" id="{D90AF7A1-72F7-443B-BC35-E79EA4615B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</p:grpSp>
      <p:grpSp>
        <p:nvGrpSpPr>
          <p:cNvPr id="14564" name="Group 1252">
            <a:extLst>
              <a:ext uri="{FF2B5EF4-FFF2-40B4-BE49-F238E27FC236}">
                <a16:creationId xmlns:a16="http://schemas.microsoft.com/office/drawing/2014/main" id="{C5C974CF-C2F5-4B48-ACB0-32ACB0DF98C9}"/>
              </a:ext>
            </a:extLst>
          </p:cNvPr>
          <p:cNvGrpSpPr>
            <a:grpSpLocks/>
          </p:cNvGrpSpPr>
          <p:nvPr/>
        </p:nvGrpSpPr>
        <p:grpSpPr bwMode="auto">
          <a:xfrm>
            <a:off x="7573963" y="6694488"/>
            <a:ext cx="396875" cy="133350"/>
            <a:chOff x="1103" y="2589"/>
            <a:chExt cx="250" cy="84"/>
          </a:xfrm>
        </p:grpSpPr>
        <p:sp>
          <p:nvSpPr>
            <p:cNvPr id="14565" name="WordArt 1253">
              <a:extLst>
                <a:ext uri="{FF2B5EF4-FFF2-40B4-BE49-F238E27FC236}">
                  <a16:creationId xmlns:a16="http://schemas.microsoft.com/office/drawing/2014/main" id="{E29F89C9-9993-4B9E-9479-67A6DF647E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3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  <p:sp>
          <p:nvSpPr>
            <p:cNvPr id="14566" name="WordArt 1254">
              <a:extLst>
                <a:ext uri="{FF2B5EF4-FFF2-40B4-BE49-F238E27FC236}">
                  <a16:creationId xmlns:a16="http://schemas.microsoft.com/office/drawing/2014/main" id="{C758A3EE-AE9B-46DE-98C2-3DAB4F32E8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4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</p:grpSp>
      <p:grpSp>
        <p:nvGrpSpPr>
          <p:cNvPr id="14567" name="Group 1255">
            <a:extLst>
              <a:ext uri="{FF2B5EF4-FFF2-40B4-BE49-F238E27FC236}">
                <a16:creationId xmlns:a16="http://schemas.microsoft.com/office/drawing/2014/main" id="{ACA12E0C-918F-4B17-9826-CE61514562C7}"/>
              </a:ext>
            </a:extLst>
          </p:cNvPr>
          <p:cNvGrpSpPr>
            <a:grpSpLocks/>
          </p:cNvGrpSpPr>
          <p:nvPr/>
        </p:nvGrpSpPr>
        <p:grpSpPr bwMode="auto">
          <a:xfrm>
            <a:off x="2441575" y="10834688"/>
            <a:ext cx="396875" cy="133350"/>
            <a:chOff x="785" y="2785"/>
            <a:chExt cx="250" cy="84"/>
          </a:xfrm>
        </p:grpSpPr>
        <p:sp>
          <p:nvSpPr>
            <p:cNvPr id="14568" name="WordArt 1256">
              <a:extLst>
                <a:ext uri="{FF2B5EF4-FFF2-40B4-BE49-F238E27FC236}">
                  <a16:creationId xmlns:a16="http://schemas.microsoft.com/office/drawing/2014/main" id="{B618D262-A76E-4B88-90FB-9C0BC7A33F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5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  <p:sp>
          <p:nvSpPr>
            <p:cNvPr id="14569" name="WordArt 1257">
              <a:extLst>
                <a:ext uri="{FF2B5EF4-FFF2-40B4-BE49-F238E27FC236}">
                  <a16:creationId xmlns:a16="http://schemas.microsoft.com/office/drawing/2014/main" id="{6CB56312-8574-4FFB-88B6-23F87ED62A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6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</p:grpSp>
      <p:grpSp>
        <p:nvGrpSpPr>
          <p:cNvPr id="14570" name="Group 1258">
            <a:extLst>
              <a:ext uri="{FF2B5EF4-FFF2-40B4-BE49-F238E27FC236}">
                <a16:creationId xmlns:a16="http://schemas.microsoft.com/office/drawing/2014/main" id="{AF320803-B977-4290-8E1A-26F6D73913C1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1630363"/>
            <a:ext cx="396875" cy="133350"/>
            <a:chOff x="819" y="1170"/>
            <a:chExt cx="250" cy="84"/>
          </a:xfrm>
        </p:grpSpPr>
        <p:sp>
          <p:nvSpPr>
            <p:cNvPr id="14571" name="WordArt 1259">
              <a:extLst>
                <a:ext uri="{FF2B5EF4-FFF2-40B4-BE49-F238E27FC236}">
                  <a16:creationId xmlns:a16="http://schemas.microsoft.com/office/drawing/2014/main" id="{7347264D-FA3E-4E83-8123-37EE6309D4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  <p:sp>
          <p:nvSpPr>
            <p:cNvPr id="14572" name="WordArt 1260">
              <a:extLst>
                <a:ext uri="{FF2B5EF4-FFF2-40B4-BE49-F238E27FC236}">
                  <a16:creationId xmlns:a16="http://schemas.microsoft.com/office/drawing/2014/main" id="{E37DB813-10B0-453E-A023-6EE6269272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</p:grpSp>
      <p:grpSp>
        <p:nvGrpSpPr>
          <p:cNvPr id="14573" name="Group 1261">
            <a:extLst>
              <a:ext uri="{FF2B5EF4-FFF2-40B4-BE49-F238E27FC236}">
                <a16:creationId xmlns:a16="http://schemas.microsoft.com/office/drawing/2014/main" id="{EBB32A8D-503F-4861-BE2B-1F58DF749A55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7864475"/>
            <a:ext cx="396875" cy="133350"/>
            <a:chOff x="1096" y="2785"/>
            <a:chExt cx="250" cy="84"/>
          </a:xfrm>
        </p:grpSpPr>
        <p:sp>
          <p:nvSpPr>
            <p:cNvPr id="14574" name="WordArt 1262">
              <a:extLst>
                <a:ext uri="{FF2B5EF4-FFF2-40B4-BE49-F238E27FC236}">
                  <a16:creationId xmlns:a16="http://schemas.microsoft.com/office/drawing/2014/main" id="{8DE7FD76-52F9-499A-A58E-84F66D08CB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  <p:sp>
          <p:nvSpPr>
            <p:cNvPr id="14575" name="WordArt 1263">
              <a:extLst>
                <a:ext uri="{FF2B5EF4-FFF2-40B4-BE49-F238E27FC236}">
                  <a16:creationId xmlns:a16="http://schemas.microsoft.com/office/drawing/2014/main" id="{08883048-7E4B-47BA-BAEE-E2E75ED263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</p:grpSp>
      <p:grpSp>
        <p:nvGrpSpPr>
          <p:cNvPr id="14576" name="Group 1264">
            <a:extLst>
              <a:ext uri="{FF2B5EF4-FFF2-40B4-BE49-F238E27FC236}">
                <a16:creationId xmlns:a16="http://schemas.microsoft.com/office/drawing/2014/main" id="{ABE2AE36-0D9F-4CB1-B539-B767849AD66F}"/>
              </a:ext>
            </a:extLst>
          </p:cNvPr>
          <p:cNvGrpSpPr>
            <a:grpSpLocks/>
          </p:cNvGrpSpPr>
          <p:nvPr/>
        </p:nvGrpSpPr>
        <p:grpSpPr bwMode="auto">
          <a:xfrm>
            <a:off x="2711450" y="4173538"/>
            <a:ext cx="396875" cy="133350"/>
            <a:chOff x="1130" y="1170"/>
            <a:chExt cx="250" cy="84"/>
          </a:xfrm>
        </p:grpSpPr>
        <p:sp>
          <p:nvSpPr>
            <p:cNvPr id="14577" name="WordArt 1265">
              <a:extLst>
                <a:ext uri="{FF2B5EF4-FFF2-40B4-BE49-F238E27FC236}">
                  <a16:creationId xmlns:a16="http://schemas.microsoft.com/office/drawing/2014/main" id="{52D686E1-A72A-4A7B-96CE-4A29CA1CEC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  <p:sp>
          <p:nvSpPr>
            <p:cNvPr id="14578" name="WordArt 1266">
              <a:extLst>
                <a:ext uri="{FF2B5EF4-FFF2-40B4-BE49-F238E27FC236}">
                  <a16:creationId xmlns:a16="http://schemas.microsoft.com/office/drawing/2014/main" id="{A5B3AEC7-A524-43CD-B88E-7151493560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</p:grpSp>
      <p:grpSp>
        <p:nvGrpSpPr>
          <p:cNvPr id="14579" name="Group 1267">
            <a:extLst>
              <a:ext uri="{FF2B5EF4-FFF2-40B4-BE49-F238E27FC236}">
                <a16:creationId xmlns:a16="http://schemas.microsoft.com/office/drawing/2014/main" id="{63D0D988-8D65-454B-8E43-CA396236BD92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2373313"/>
            <a:ext cx="396875" cy="133350"/>
            <a:chOff x="813" y="1366"/>
            <a:chExt cx="250" cy="84"/>
          </a:xfrm>
        </p:grpSpPr>
        <p:sp>
          <p:nvSpPr>
            <p:cNvPr id="14580" name="WordArt 1268">
              <a:extLst>
                <a:ext uri="{FF2B5EF4-FFF2-40B4-BE49-F238E27FC236}">
                  <a16:creationId xmlns:a16="http://schemas.microsoft.com/office/drawing/2014/main" id="{F8C1C790-7A2B-46AE-ABD5-B30940B681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  <p:sp>
          <p:nvSpPr>
            <p:cNvPr id="14581" name="WordArt 1269">
              <a:extLst>
                <a:ext uri="{FF2B5EF4-FFF2-40B4-BE49-F238E27FC236}">
                  <a16:creationId xmlns:a16="http://schemas.microsoft.com/office/drawing/2014/main" id="{1CB152B0-B644-4230-BFC3-03EDAA28D9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</p:grpSp>
      <p:grpSp>
        <p:nvGrpSpPr>
          <p:cNvPr id="14582" name="Group 1270">
            <a:extLst>
              <a:ext uri="{FF2B5EF4-FFF2-40B4-BE49-F238E27FC236}">
                <a16:creationId xmlns:a16="http://schemas.microsoft.com/office/drawing/2014/main" id="{3415B63C-E829-438A-8693-1917C9F4923A}"/>
              </a:ext>
            </a:extLst>
          </p:cNvPr>
          <p:cNvGrpSpPr>
            <a:grpSpLocks/>
          </p:cNvGrpSpPr>
          <p:nvPr/>
        </p:nvGrpSpPr>
        <p:grpSpPr bwMode="auto">
          <a:xfrm>
            <a:off x="6473825" y="2036763"/>
            <a:ext cx="396875" cy="133350"/>
            <a:chOff x="820" y="1510"/>
            <a:chExt cx="250" cy="84"/>
          </a:xfrm>
        </p:grpSpPr>
        <p:sp>
          <p:nvSpPr>
            <p:cNvPr id="14583" name="WordArt 1271">
              <a:extLst>
                <a:ext uri="{FF2B5EF4-FFF2-40B4-BE49-F238E27FC236}">
                  <a16:creationId xmlns:a16="http://schemas.microsoft.com/office/drawing/2014/main" id="{7C5E7E53-A347-4AD4-B299-B5D0FC9CEE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  <p:sp>
          <p:nvSpPr>
            <p:cNvPr id="14584" name="WordArt 1272">
              <a:extLst>
                <a:ext uri="{FF2B5EF4-FFF2-40B4-BE49-F238E27FC236}">
                  <a16:creationId xmlns:a16="http://schemas.microsoft.com/office/drawing/2014/main" id="{A1F22E08-6B52-49A4-A12D-D71E6A4733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</p:grpSp>
      <p:grpSp>
        <p:nvGrpSpPr>
          <p:cNvPr id="14585" name="Group 1273">
            <a:extLst>
              <a:ext uri="{FF2B5EF4-FFF2-40B4-BE49-F238E27FC236}">
                <a16:creationId xmlns:a16="http://schemas.microsoft.com/office/drawing/2014/main" id="{78DF6354-7AF6-4B65-87DA-74AA3C43BAE4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630363"/>
            <a:ext cx="396875" cy="133350"/>
            <a:chOff x="1124" y="1366"/>
            <a:chExt cx="250" cy="84"/>
          </a:xfrm>
        </p:grpSpPr>
        <p:sp>
          <p:nvSpPr>
            <p:cNvPr id="14586" name="WordArt 1274">
              <a:extLst>
                <a:ext uri="{FF2B5EF4-FFF2-40B4-BE49-F238E27FC236}">
                  <a16:creationId xmlns:a16="http://schemas.microsoft.com/office/drawing/2014/main" id="{A13673AE-1B3B-4F3A-990A-0EBF04EAC2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14587" name="WordArt 1275">
              <a:extLst>
                <a:ext uri="{FF2B5EF4-FFF2-40B4-BE49-F238E27FC236}">
                  <a16:creationId xmlns:a16="http://schemas.microsoft.com/office/drawing/2014/main" id="{987C2285-57A0-4D7F-9DB6-883CDBEC01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14588" name="Group 1276">
            <a:extLst>
              <a:ext uri="{FF2B5EF4-FFF2-40B4-BE49-F238E27FC236}">
                <a16:creationId xmlns:a16="http://schemas.microsoft.com/office/drawing/2014/main" id="{BB796DA0-1C23-45BA-9D67-B4E36425CAA6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6964363"/>
            <a:ext cx="396875" cy="133350"/>
            <a:chOff x="1131" y="1510"/>
            <a:chExt cx="250" cy="84"/>
          </a:xfrm>
        </p:grpSpPr>
        <p:sp>
          <p:nvSpPr>
            <p:cNvPr id="14589" name="WordArt 1277">
              <a:extLst>
                <a:ext uri="{FF2B5EF4-FFF2-40B4-BE49-F238E27FC236}">
                  <a16:creationId xmlns:a16="http://schemas.microsoft.com/office/drawing/2014/main" id="{03768B1B-2970-460C-AF18-A8D1BB729F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  <p:sp>
          <p:nvSpPr>
            <p:cNvPr id="14590" name="WordArt 1278">
              <a:extLst>
                <a:ext uri="{FF2B5EF4-FFF2-40B4-BE49-F238E27FC236}">
                  <a16:creationId xmlns:a16="http://schemas.microsoft.com/office/drawing/2014/main" id="{A00C6B52-4A54-4460-A5A7-54FC9AA47D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2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</p:grpSp>
      <p:grpSp>
        <p:nvGrpSpPr>
          <p:cNvPr id="14591" name="Group 1279">
            <a:extLst>
              <a:ext uri="{FF2B5EF4-FFF2-40B4-BE49-F238E27FC236}">
                <a16:creationId xmlns:a16="http://schemas.microsoft.com/office/drawing/2014/main" id="{696E90E4-BD6E-4E5C-8C17-12E1351AF301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5884863"/>
            <a:ext cx="396875" cy="133350"/>
            <a:chOff x="812" y="1707"/>
            <a:chExt cx="250" cy="84"/>
          </a:xfrm>
        </p:grpSpPr>
        <p:sp>
          <p:nvSpPr>
            <p:cNvPr id="14592" name="WordArt 1280">
              <a:extLst>
                <a:ext uri="{FF2B5EF4-FFF2-40B4-BE49-F238E27FC236}">
                  <a16:creationId xmlns:a16="http://schemas.microsoft.com/office/drawing/2014/main" id="{9F5437FA-48FB-4795-AB5A-1A4EC80F8C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  <p:sp>
          <p:nvSpPr>
            <p:cNvPr id="14593" name="WordArt 1281">
              <a:extLst>
                <a:ext uri="{FF2B5EF4-FFF2-40B4-BE49-F238E27FC236}">
                  <a16:creationId xmlns:a16="http://schemas.microsoft.com/office/drawing/2014/main" id="{85B2C4F3-F8B8-4867-822A-F6B33CA8B8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</p:grpSp>
      <p:grpSp>
        <p:nvGrpSpPr>
          <p:cNvPr id="14594" name="Group 1282">
            <a:extLst>
              <a:ext uri="{FF2B5EF4-FFF2-40B4-BE49-F238E27FC236}">
                <a16:creationId xmlns:a16="http://schemas.microsoft.com/office/drawing/2014/main" id="{BF7BEE77-2D9A-4706-AD09-C69224B272CF}"/>
              </a:ext>
            </a:extLst>
          </p:cNvPr>
          <p:cNvGrpSpPr>
            <a:grpSpLocks/>
          </p:cNvGrpSpPr>
          <p:nvPr/>
        </p:nvGrpSpPr>
        <p:grpSpPr bwMode="auto">
          <a:xfrm>
            <a:off x="3522663" y="7145338"/>
            <a:ext cx="396875" cy="133350"/>
            <a:chOff x="819" y="1851"/>
            <a:chExt cx="250" cy="84"/>
          </a:xfrm>
        </p:grpSpPr>
        <p:sp>
          <p:nvSpPr>
            <p:cNvPr id="14595" name="WordArt 1283">
              <a:extLst>
                <a:ext uri="{FF2B5EF4-FFF2-40B4-BE49-F238E27FC236}">
                  <a16:creationId xmlns:a16="http://schemas.microsoft.com/office/drawing/2014/main" id="{D3B79E90-11A7-44A4-B838-24AB1E4898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  <p:sp>
          <p:nvSpPr>
            <p:cNvPr id="14596" name="WordArt 1284">
              <a:extLst>
                <a:ext uri="{FF2B5EF4-FFF2-40B4-BE49-F238E27FC236}">
                  <a16:creationId xmlns:a16="http://schemas.microsoft.com/office/drawing/2014/main" id="{198FF7E4-DD9D-47E0-8121-DB7ABCBB16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</p:grpSp>
      <p:grpSp>
        <p:nvGrpSpPr>
          <p:cNvPr id="14597" name="Group 1285">
            <a:extLst>
              <a:ext uri="{FF2B5EF4-FFF2-40B4-BE49-F238E27FC236}">
                <a16:creationId xmlns:a16="http://schemas.microsoft.com/office/drawing/2014/main" id="{B6FC1EE1-1355-4C16-9B11-7E32E9AD626D}"/>
              </a:ext>
            </a:extLst>
          </p:cNvPr>
          <p:cNvGrpSpPr>
            <a:grpSpLocks/>
          </p:cNvGrpSpPr>
          <p:nvPr/>
        </p:nvGrpSpPr>
        <p:grpSpPr bwMode="auto">
          <a:xfrm>
            <a:off x="3522663" y="8043863"/>
            <a:ext cx="396875" cy="133350"/>
            <a:chOff x="1123" y="1707"/>
            <a:chExt cx="250" cy="84"/>
          </a:xfrm>
        </p:grpSpPr>
        <p:sp>
          <p:nvSpPr>
            <p:cNvPr id="14598" name="WordArt 1286">
              <a:extLst>
                <a:ext uri="{FF2B5EF4-FFF2-40B4-BE49-F238E27FC236}">
                  <a16:creationId xmlns:a16="http://schemas.microsoft.com/office/drawing/2014/main" id="{BCF72890-03EB-4DBB-B9F8-AE8AAA80D1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  <p:sp>
          <p:nvSpPr>
            <p:cNvPr id="14599" name="WordArt 1287">
              <a:extLst>
                <a:ext uri="{FF2B5EF4-FFF2-40B4-BE49-F238E27FC236}">
                  <a16:creationId xmlns:a16="http://schemas.microsoft.com/office/drawing/2014/main" id="{48915713-9DA8-412B-8C5C-20770762E3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</p:grpSp>
      <p:grpSp>
        <p:nvGrpSpPr>
          <p:cNvPr id="14600" name="Group 1288">
            <a:extLst>
              <a:ext uri="{FF2B5EF4-FFF2-40B4-BE49-F238E27FC236}">
                <a16:creationId xmlns:a16="http://schemas.microsoft.com/office/drawing/2014/main" id="{9D14BA87-5582-4913-A09B-85E3DB9DC320}"/>
              </a:ext>
            </a:extLst>
          </p:cNvPr>
          <p:cNvGrpSpPr>
            <a:grpSpLocks/>
          </p:cNvGrpSpPr>
          <p:nvPr/>
        </p:nvGrpSpPr>
        <p:grpSpPr bwMode="auto">
          <a:xfrm>
            <a:off x="3522663" y="9034463"/>
            <a:ext cx="396875" cy="133350"/>
            <a:chOff x="1130" y="1851"/>
            <a:chExt cx="250" cy="84"/>
          </a:xfrm>
        </p:grpSpPr>
        <p:sp>
          <p:nvSpPr>
            <p:cNvPr id="14601" name="WordArt 1289">
              <a:extLst>
                <a:ext uri="{FF2B5EF4-FFF2-40B4-BE49-F238E27FC236}">
                  <a16:creationId xmlns:a16="http://schemas.microsoft.com/office/drawing/2014/main" id="{6B581EF8-F3A5-49D0-AB19-971C217EFA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  <p:sp>
          <p:nvSpPr>
            <p:cNvPr id="14602" name="WordArt 1290">
              <a:extLst>
                <a:ext uri="{FF2B5EF4-FFF2-40B4-BE49-F238E27FC236}">
                  <a16:creationId xmlns:a16="http://schemas.microsoft.com/office/drawing/2014/main" id="{BC9E40B4-F07D-49F6-B702-B17D9B6077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</p:grpSp>
      <p:grpSp>
        <p:nvGrpSpPr>
          <p:cNvPr id="14603" name="Group 1291">
            <a:extLst>
              <a:ext uri="{FF2B5EF4-FFF2-40B4-BE49-F238E27FC236}">
                <a16:creationId xmlns:a16="http://schemas.microsoft.com/office/drawing/2014/main" id="{1F935F8B-C62E-4DE7-A5B4-F1C1E514109B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6965950"/>
            <a:ext cx="396875" cy="133350"/>
            <a:chOff x="813" y="2047"/>
            <a:chExt cx="250" cy="84"/>
          </a:xfrm>
        </p:grpSpPr>
        <p:sp>
          <p:nvSpPr>
            <p:cNvPr id="14604" name="WordArt 1292">
              <a:extLst>
                <a:ext uri="{FF2B5EF4-FFF2-40B4-BE49-F238E27FC236}">
                  <a16:creationId xmlns:a16="http://schemas.microsoft.com/office/drawing/2014/main" id="{FE1C80FA-60EA-4E4B-B32B-AC2D63E425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  <p:sp>
          <p:nvSpPr>
            <p:cNvPr id="14605" name="WordArt 1293">
              <a:extLst>
                <a:ext uri="{FF2B5EF4-FFF2-40B4-BE49-F238E27FC236}">
                  <a16:creationId xmlns:a16="http://schemas.microsoft.com/office/drawing/2014/main" id="{79469423-D6F6-4404-9835-745A7CFB3B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</p:grpSp>
      <p:grpSp>
        <p:nvGrpSpPr>
          <p:cNvPr id="14606" name="Group 1294">
            <a:extLst>
              <a:ext uri="{FF2B5EF4-FFF2-40B4-BE49-F238E27FC236}">
                <a16:creationId xmlns:a16="http://schemas.microsoft.com/office/drawing/2014/main" id="{B5FFDDCE-4164-4B62-83C7-F30A2B41F9D1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526338"/>
            <a:ext cx="396875" cy="133350"/>
            <a:chOff x="820" y="2191"/>
            <a:chExt cx="250" cy="84"/>
          </a:xfrm>
        </p:grpSpPr>
        <p:sp>
          <p:nvSpPr>
            <p:cNvPr id="14607" name="WordArt 1295">
              <a:extLst>
                <a:ext uri="{FF2B5EF4-FFF2-40B4-BE49-F238E27FC236}">
                  <a16:creationId xmlns:a16="http://schemas.microsoft.com/office/drawing/2014/main" id="{092E2D25-0CA1-4B63-A77A-43870CA819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21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  <p:sp>
          <p:nvSpPr>
            <p:cNvPr id="14608" name="WordArt 1296">
              <a:extLst>
                <a:ext uri="{FF2B5EF4-FFF2-40B4-BE49-F238E27FC236}">
                  <a16:creationId xmlns:a16="http://schemas.microsoft.com/office/drawing/2014/main" id="{2B10717B-C11F-40F3-B57B-0560019976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21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</p:grpSp>
      <p:grpSp>
        <p:nvGrpSpPr>
          <p:cNvPr id="14609" name="Group 1297">
            <a:extLst>
              <a:ext uri="{FF2B5EF4-FFF2-40B4-BE49-F238E27FC236}">
                <a16:creationId xmlns:a16="http://schemas.microsoft.com/office/drawing/2014/main" id="{6CC033E0-DD94-454E-945F-B1EDE40DD141}"/>
              </a:ext>
            </a:extLst>
          </p:cNvPr>
          <p:cNvGrpSpPr>
            <a:grpSpLocks/>
          </p:cNvGrpSpPr>
          <p:nvPr/>
        </p:nvGrpSpPr>
        <p:grpSpPr bwMode="auto">
          <a:xfrm>
            <a:off x="1903413" y="11644313"/>
            <a:ext cx="396875" cy="133350"/>
            <a:chOff x="1230" y="5021"/>
            <a:chExt cx="250" cy="84"/>
          </a:xfrm>
        </p:grpSpPr>
        <p:sp>
          <p:nvSpPr>
            <p:cNvPr id="14610" name="WordArt 1298">
              <a:extLst>
                <a:ext uri="{FF2B5EF4-FFF2-40B4-BE49-F238E27FC236}">
                  <a16:creationId xmlns:a16="http://schemas.microsoft.com/office/drawing/2014/main" id="{0EF9DDAC-68B5-47BD-9DCE-CDF318E4A8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0" y="50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  <p:sp>
          <p:nvSpPr>
            <p:cNvPr id="14611" name="WordArt 1299">
              <a:extLst>
                <a:ext uri="{FF2B5EF4-FFF2-40B4-BE49-F238E27FC236}">
                  <a16:creationId xmlns:a16="http://schemas.microsoft.com/office/drawing/2014/main" id="{8B554FA7-5EA7-42DA-AB78-1072991020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1" y="50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</p:grpSp>
      <p:grpSp>
        <p:nvGrpSpPr>
          <p:cNvPr id="14612" name="Group 1300">
            <a:extLst>
              <a:ext uri="{FF2B5EF4-FFF2-40B4-BE49-F238E27FC236}">
                <a16:creationId xmlns:a16="http://schemas.microsoft.com/office/drawing/2014/main" id="{1F053928-457A-4020-AF55-3AA32E47E868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12184063"/>
            <a:ext cx="396875" cy="133350"/>
            <a:chOff x="1237" y="5165"/>
            <a:chExt cx="250" cy="84"/>
          </a:xfrm>
        </p:grpSpPr>
        <p:sp>
          <p:nvSpPr>
            <p:cNvPr id="14613" name="WordArt 1301">
              <a:extLst>
                <a:ext uri="{FF2B5EF4-FFF2-40B4-BE49-F238E27FC236}">
                  <a16:creationId xmlns:a16="http://schemas.microsoft.com/office/drawing/2014/main" id="{AB0D9F01-907F-40E9-916A-E648C78B1D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51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  <p:sp>
          <p:nvSpPr>
            <p:cNvPr id="14614" name="WordArt 1302">
              <a:extLst>
                <a:ext uri="{FF2B5EF4-FFF2-40B4-BE49-F238E27FC236}">
                  <a16:creationId xmlns:a16="http://schemas.microsoft.com/office/drawing/2014/main" id="{66DA411E-0D79-414F-9DBF-E34BEB5BB0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51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D0F7FE4F-99C3-4481-BB11-FA608D036DC5}"/>
              </a:ext>
            </a:extLst>
          </p:cNvPr>
          <p:cNvGrpSpPr>
            <a:grpSpLocks/>
          </p:cNvGrpSpPr>
          <p:nvPr/>
        </p:nvGrpSpPr>
        <p:grpSpPr bwMode="auto">
          <a:xfrm>
            <a:off x="1155700" y="369888"/>
            <a:ext cx="7110413" cy="12287250"/>
            <a:chOff x="728" y="233"/>
            <a:chExt cx="4479" cy="7740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97F0C419-E8EC-45CF-B458-85A1E8A01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303"/>
              <a:ext cx="1700" cy="2013"/>
            </a:xfrm>
            <a:custGeom>
              <a:avLst/>
              <a:gdLst>
                <a:gd name="T0" fmla="*/ 453 w 1701"/>
                <a:gd name="T1" fmla="*/ 2012 h 2012"/>
                <a:gd name="T2" fmla="*/ 680 w 1701"/>
                <a:gd name="T3" fmla="*/ 1786 h 2012"/>
                <a:gd name="T4" fmla="*/ 765 w 1701"/>
                <a:gd name="T5" fmla="*/ 1729 h 2012"/>
                <a:gd name="T6" fmla="*/ 794 w 1701"/>
                <a:gd name="T7" fmla="*/ 1559 h 2012"/>
                <a:gd name="T8" fmla="*/ 935 w 1701"/>
                <a:gd name="T9" fmla="*/ 1190 h 2012"/>
                <a:gd name="T10" fmla="*/ 1134 w 1701"/>
                <a:gd name="T11" fmla="*/ 1077 h 2012"/>
                <a:gd name="T12" fmla="*/ 1190 w 1701"/>
                <a:gd name="T13" fmla="*/ 1077 h 2012"/>
                <a:gd name="T14" fmla="*/ 1247 w 1701"/>
                <a:gd name="T15" fmla="*/ 1020 h 2012"/>
                <a:gd name="T16" fmla="*/ 1417 w 1701"/>
                <a:gd name="T17" fmla="*/ 992 h 2012"/>
                <a:gd name="T18" fmla="*/ 1616 w 1701"/>
                <a:gd name="T19" fmla="*/ 1077 h 2012"/>
                <a:gd name="T20" fmla="*/ 1672 w 1701"/>
                <a:gd name="T21" fmla="*/ 907 h 2012"/>
                <a:gd name="T22" fmla="*/ 1531 w 1701"/>
                <a:gd name="T23" fmla="*/ 482 h 2012"/>
                <a:gd name="T24" fmla="*/ 1644 w 1701"/>
                <a:gd name="T25" fmla="*/ 170 h 2012"/>
                <a:gd name="T26" fmla="*/ 1502 w 1701"/>
                <a:gd name="T27" fmla="*/ 170 h 2012"/>
                <a:gd name="T28" fmla="*/ 1247 w 1701"/>
                <a:gd name="T29" fmla="*/ 170 h 2012"/>
                <a:gd name="T30" fmla="*/ 1162 w 1701"/>
                <a:gd name="T31" fmla="*/ 170 h 2012"/>
                <a:gd name="T32" fmla="*/ 1049 w 1701"/>
                <a:gd name="T33" fmla="*/ 0 h 2012"/>
                <a:gd name="T34" fmla="*/ 935 w 1701"/>
                <a:gd name="T35" fmla="*/ 85 h 2012"/>
                <a:gd name="T36" fmla="*/ 765 w 1701"/>
                <a:gd name="T37" fmla="*/ 141 h 2012"/>
                <a:gd name="T38" fmla="*/ 623 w 1701"/>
                <a:gd name="T39" fmla="*/ 198 h 2012"/>
                <a:gd name="T40" fmla="*/ 680 w 1701"/>
                <a:gd name="T41" fmla="*/ 312 h 2012"/>
                <a:gd name="T42" fmla="*/ 538 w 1701"/>
                <a:gd name="T43" fmla="*/ 567 h 2012"/>
                <a:gd name="T44" fmla="*/ 453 w 1701"/>
                <a:gd name="T45" fmla="*/ 822 h 2012"/>
                <a:gd name="T46" fmla="*/ 425 w 1701"/>
                <a:gd name="T47" fmla="*/ 879 h 2012"/>
                <a:gd name="T48" fmla="*/ 340 w 1701"/>
                <a:gd name="T49" fmla="*/ 1077 h 2012"/>
                <a:gd name="T50" fmla="*/ 368 w 1701"/>
                <a:gd name="T51" fmla="*/ 1219 h 2012"/>
                <a:gd name="T52" fmla="*/ 283 w 1701"/>
                <a:gd name="T53" fmla="*/ 1389 h 2012"/>
                <a:gd name="T54" fmla="*/ 142 w 1701"/>
                <a:gd name="T55" fmla="*/ 1417 h 2012"/>
                <a:gd name="T56" fmla="*/ 0 w 1701"/>
                <a:gd name="T57" fmla="*/ 1559 h 2012"/>
                <a:gd name="T58" fmla="*/ 0 w 1701"/>
                <a:gd name="T59" fmla="*/ 1672 h 2012"/>
                <a:gd name="T60" fmla="*/ 227 w 1701"/>
                <a:gd name="T61" fmla="*/ 1616 h 2012"/>
                <a:gd name="T62" fmla="*/ 170 w 1701"/>
                <a:gd name="T63" fmla="*/ 1729 h 2012"/>
                <a:gd name="T64" fmla="*/ 198 w 1701"/>
                <a:gd name="T65" fmla="*/ 184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2012">
                  <a:moveTo>
                    <a:pt x="170" y="2012"/>
                  </a:moveTo>
                  <a:lnTo>
                    <a:pt x="453" y="2012"/>
                  </a:lnTo>
                  <a:lnTo>
                    <a:pt x="623" y="1927"/>
                  </a:lnTo>
                  <a:lnTo>
                    <a:pt x="680" y="1786"/>
                  </a:lnTo>
                  <a:lnTo>
                    <a:pt x="737" y="1786"/>
                  </a:lnTo>
                  <a:lnTo>
                    <a:pt x="765" y="1729"/>
                  </a:lnTo>
                  <a:lnTo>
                    <a:pt x="709" y="1616"/>
                  </a:lnTo>
                  <a:lnTo>
                    <a:pt x="794" y="1559"/>
                  </a:lnTo>
                  <a:lnTo>
                    <a:pt x="935" y="1275"/>
                  </a:lnTo>
                  <a:lnTo>
                    <a:pt x="935" y="1190"/>
                  </a:lnTo>
                  <a:lnTo>
                    <a:pt x="1105" y="1134"/>
                  </a:lnTo>
                  <a:lnTo>
                    <a:pt x="1134" y="1077"/>
                  </a:lnTo>
                  <a:lnTo>
                    <a:pt x="1190" y="1105"/>
                  </a:lnTo>
                  <a:lnTo>
                    <a:pt x="1190" y="1077"/>
                  </a:lnTo>
                  <a:lnTo>
                    <a:pt x="1247" y="1049"/>
                  </a:lnTo>
                  <a:lnTo>
                    <a:pt x="1247" y="1020"/>
                  </a:lnTo>
                  <a:lnTo>
                    <a:pt x="1332" y="1020"/>
                  </a:lnTo>
                  <a:lnTo>
                    <a:pt x="1417" y="992"/>
                  </a:lnTo>
                  <a:lnTo>
                    <a:pt x="1502" y="1020"/>
                  </a:lnTo>
                  <a:lnTo>
                    <a:pt x="1616" y="1077"/>
                  </a:lnTo>
                  <a:lnTo>
                    <a:pt x="1616" y="935"/>
                  </a:lnTo>
                  <a:lnTo>
                    <a:pt x="1672" y="907"/>
                  </a:lnTo>
                  <a:lnTo>
                    <a:pt x="1502" y="793"/>
                  </a:lnTo>
                  <a:lnTo>
                    <a:pt x="1531" y="482"/>
                  </a:lnTo>
                  <a:lnTo>
                    <a:pt x="1701" y="226"/>
                  </a:lnTo>
                  <a:lnTo>
                    <a:pt x="1644" y="170"/>
                  </a:lnTo>
                  <a:lnTo>
                    <a:pt x="1531" y="226"/>
                  </a:lnTo>
                  <a:lnTo>
                    <a:pt x="1502" y="170"/>
                  </a:lnTo>
                  <a:lnTo>
                    <a:pt x="1389" y="226"/>
                  </a:lnTo>
                  <a:lnTo>
                    <a:pt x="1247" y="170"/>
                  </a:lnTo>
                  <a:lnTo>
                    <a:pt x="1190" y="198"/>
                  </a:lnTo>
                  <a:lnTo>
                    <a:pt x="1162" y="170"/>
                  </a:lnTo>
                  <a:lnTo>
                    <a:pt x="1105" y="28"/>
                  </a:lnTo>
                  <a:lnTo>
                    <a:pt x="1049" y="0"/>
                  </a:lnTo>
                  <a:lnTo>
                    <a:pt x="992" y="56"/>
                  </a:lnTo>
                  <a:lnTo>
                    <a:pt x="935" y="85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680" y="141"/>
                  </a:lnTo>
                  <a:lnTo>
                    <a:pt x="623" y="198"/>
                  </a:lnTo>
                  <a:lnTo>
                    <a:pt x="652" y="312"/>
                  </a:lnTo>
                  <a:lnTo>
                    <a:pt x="680" y="312"/>
                  </a:lnTo>
                  <a:lnTo>
                    <a:pt x="765" y="397"/>
                  </a:lnTo>
                  <a:lnTo>
                    <a:pt x="538" y="567"/>
                  </a:lnTo>
                  <a:lnTo>
                    <a:pt x="595" y="623"/>
                  </a:lnTo>
                  <a:lnTo>
                    <a:pt x="453" y="822"/>
                  </a:lnTo>
                  <a:lnTo>
                    <a:pt x="453" y="879"/>
                  </a:lnTo>
                  <a:lnTo>
                    <a:pt x="425" y="879"/>
                  </a:lnTo>
                  <a:lnTo>
                    <a:pt x="453" y="935"/>
                  </a:lnTo>
                  <a:lnTo>
                    <a:pt x="340" y="1077"/>
                  </a:lnTo>
                  <a:lnTo>
                    <a:pt x="368" y="1162"/>
                  </a:lnTo>
                  <a:lnTo>
                    <a:pt x="368" y="1219"/>
                  </a:lnTo>
                  <a:lnTo>
                    <a:pt x="368" y="1332"/>
                  </a:lnTo>
                  <a:lnTo>
                    <a:pt x="283" y="1389"/>
                  </a:lnTo>
                  <a:lnTo>
                    <a:pt x="255" y="1474"/>
                  </a:lnTo>
                  <a:lnTo>
                    <a:pt x="142" y="1417"/>
                  </a:lnTo>
                  <a:lnTo>
                    <a:pt x="56" y="1446"/>
                  </a:lnTo>
                  <a:lnTo>
                    <a:pt x="0" y="1559"/>
                  </a:lnTo>
                  <a:lnTo>
                    <a:pt x="28" y="1587"/>
                  </a:lnTo>
                  <a:lnTo>
                    <a:pt x="0" y="1672"/>
                  </a:lnTo>
                  <a:lnTo>
                    <a:pt x="56" y="1701"/>
                  </a:lnTo>
                  <a:lnTo>
                    <a:pt x="227" y="1616"/>
                  </a:lnTo>
                  <a:lnTo>
                    <a:pt x="227" y="1701"/>
                  </a:lnTo>
                  <a:lnTo>
                    <a:pt x="170" y="1729"/>
                  </a:lnTo>
                  <a:lnTo>
                    <a:pt x="283" y="1814"/>
                  </a:lnTo>
                  <a:lnTo>
                    <a:pt x="198" y="1842"/>
                  </a:lnTo>
                  <a:lnTo>
                    <a:pt x="170" y="20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1C545A56-6D00-4637-839D-38F99916D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3295"/>
              <a:ext cx="2324" cy="1701"/>
            </a:xfrm>
            <a:custGeom>
              <a:avLst/>
              <a:gdLst>
                <a:gd name="T0" fmla="*/ 878 w 2324"/>
                <a:gd name="T1" fmla="*/ 1020 h 1701"/>
                <a:gd name="T2" fmla="*/ 1105 w 2324"/>
                <a:gd name="T3" fmla="*/ 794 h 1701"/>
                <a:gd name="T4" fmla="*/ 1190 w 2324"/>
                <a:gd name="T5" fmla="*/ 737 h 1701"/>
                <a:gd name="T6" fmla="*/ 1219 w 2324"/>
                <a:gd name="T7" fmla="*/ 567 h 1701"/>
                <a:gd name="T8" fmla="*/ 1360 w 2324"/>
                <a:gd name="T9" fmla="*/ 198 h 1701"/>
                <a:gd name="T10" fmla="*/ 1559 w 2324"/>
                <a:gd name="T11" fmla="*/ 85 h 1701"/>
                <a:gd name="T12" fmla="*/ 1615 w 2324"/>
                <a:gd name="T13" fmla="*/ 85 h 1701"/>
                <a:gd name="T14" fmla="*/ 1672 w 2324"/>
                <a:gd name="T15" fmla="*/ 28 h 1701"/>
                <a:gd name="T16" fmla="*/ 1842 w 2324"/>
                <a:gd name="T17" fmla="*/ 0 h 1701"/>
                <a:gd name="T18" fmla="*/ 2041 w 2324"/>
                <a:gd name="T19" fmla="*/ 85 h 1701"/>
                <a:gd name="T20" fmla="*/ 2041 w 2324"/>
                <a:gd name="T21" fmla="*/ 198 h 1701"/>
                <a:gd name="T22" fmla="*/ 2097 w 2324"/>
                <a:gd name="T23" fmla="*/ 227 h 1701"/>
                <a:gd name="T24" fmla="*/ 2154 w 2324"/>
                <a:gd name="T25" fmla="*/ 255 h 1701"/>
                <a:gd name="T26" fmla="*/ 2296 w 2324"/>
                <a:gd name="T27" fmla="*/ 312 h 1701"/>
                <a:gd name="T28" fmla="*/ 2324 w 2324"/>
                <a:gd name="T29" fmla="*/ 454 h 1701"/>
                <a:gd name="T30" fmla="*/ 2154 w 2324"/>
                <a:gd name="T31" fmla="*/ 652 h 1701"/>
                <a:gd name="T32" fmla="*/ 1899 w 2324"/>
                <a:gd name="T33" fmla="*/ 737 h 1701"/>
                <a:gd name="T34" fmla="*/ 1814 w 2324"/>
                <a:gd name="T35" fmla="*/ 737 h 1701"/>
                <a:gd name="T36" fmla="*/ 1729 w 2324"/>
                <a:gd name="T37" fmla="*/ 765 h 1701"/>
                <a:gd name="T38" fmla="*/ 1757 w 2324"/>
                <a:gd name="T39" fmla="*/ 850 h 1701"/>
                <a:gd name="T40" fmla="*/ 1615 w 2324"/>
                <a:gd name="T41" fmla="*/ 879 h 1701"/>
                <a:gd name="T42" fmla="*/ 1502 w 2324"/>
                <a:gd name="T43" fmla="*/ 879 h 1701"/>
                <a:gd name="T44" fmla="*/ 1502 w 2324"/>
                <a:gd name="T45" fmla="*/ 935 h 1701"/>
                <a:gd name="T46" fmla="*/ 1474 w 2324"/>
                <a:gd name="T47" fmla="*/ 1134 h 1701"/>
                <a:gd name="T48" fmla="*/ 1275 w 2324"/>
                <a:gd name="T49" fmla="*/ 1247 h 1701"/>
                <a:gd name="T50" fmla="*/ 878 w 2324"/>
                <a:gd name="T51" fmla="*/ 1247 h 1701"/>
                <a:gd name="T52" fmla="*/ 878 w 2324"/>
                <a:gd name="T53" fmla="*/ 1417 h 1701"/>
                <a:gd name="T54" fmla="*/ 793 w 2324"/>
                <a:gd name="T55" fmla="*/ 1502 h 1701"/>
                <a:gd name="T56" fmla="*/ 538 w 2324"/>
                <a:gd name="T57" fmla="*/ 1644 h 1701"/>
                <a:gd name="T58" fmla="*/ 396 w 2324"/>
                <a:gd name="T59" fmla="*/ 1701 h 1701"/>
                <a:gd name="T60" fmla="*/ 85 w 2324"/>
                <a:gd name="T61" fmla="*/ 1361 h 1701"/>
                <a:gd name="T62" fmla="*/ 141 w 2324"/>
                <a:gd name="T63" fmla="*/ 1191 h 1701"/>
                <a:gd name="T64" fmla="*/ 255 w 2324"/>
                <a:gd name="T65" fmla="*/ 1049 h 1701"/>
                <a:gd name="T66" fmla="*/ 368 w 2324"/>
                <a:gd name="T67" fmla="*/ 1020 h 1701"/>
                <a:gd name="T68" fmla="*/ 595 w 2324"/>
                <a:gd name="T69" fmla="*/ 102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24" h="1701">
                  <a:moveTo>
                    <a:pt x="595" y="1020"/>
                  </a:moveTo>
                  <a:lnTo>
                    <a:pt x="878" y="1020"/>
                  </a:lnTo>
                  <a:lnTo>
                    <a:pt x="1048" y="935"/>
                  </a:lnTo>
                  <a:lnTo>
                    <a:pt x="1105" y="794"/>
                  </a:lnTo>
                  <a:lnTo>
                    <a:pt x="1162" y="794"/>
                  </a:lnTo>
                  <a:lnTo>
                    <a:pt x="1190" y="737"/>
                  </a:lnTo>
                  <a:lnTo>
                    <a:pt x="1134" y="624"/>
                  </a:lnTo>
                  <a:lnTo>
                    <a:pt x="1219" y="567"/>
                  </a:lnTo>
                  <a:lnTo>
                    <a:pt x="1360" y="283"/>
                  </a:lnTo>
                  <a:lnTo>
                    <a:pt x="1360" y="198"/>
                  </a:lnTo>
                  <a:lnTo>
                    <a:pt x="1530" y="142"/>
                  </a:lnTo>
                  <a:lnTo>
                    <a:pt x="1559" y="85"/>
                  </a:lnTo>
                  <a:lnTo>
                    <a:pt x="1615" y="113"/>
                  </a:lnTo>
                  <a:lnTo>
                    <a:pt x="1615" y="85"/>
                  </a:lnTo>
                  <a:lnTo>
                    <a:pt x="1672" y="57"/>
                  </a:lnTo>
                  <a:lnTo>
                    <a:pt x="1672" y="28"/>
                  </a:lnTo>
                  <a:lnTo>
                    <a:pt x="1757" y="28"/>
                  </a:lnTo>
                  <a:lnTo>
                    <a:pt x="1842" y="0"/>
                  </a:lnTo>
                  <a:lnTo>
                    <a:pt x="1927" y="28"/>
                  </a:lnTo>
                  <a:lnTo>
                    <a:pt x="2041" y="85"/>
                  </a:lnTo>
                  <a:lnTo>
                    <a:pt x="1956" y="198"/>
                  </a:lnTo>
                  <a:lnTo>
                    <a:pt x="2041" y="198"/>
                  </a:lnTo>
                  <a:lnTo>
                    <a:pt x="2069" y="170"/>
                  </a:lnTo>
                  <a:lnTo>
                    <a:pt x="2097" y="227"/>
                  </a:lnTo>
                  <a:lnTo>
                    <a:pt x="2126" y="198"/>
                  </a:lnTo>
                  <a:lnTo>
                    <a:pt x="2154" y="255"/>
                  </a:lnTo>
                  <a:lnTo>
                    <a:pt x="2267" y="283"/>
                  </a:lnTo>
                  <a:lnTo>
                    <a:pt x="2296" y="312"/>
                  </a:lnTo>
                  <a:lnTo>
                    <a:pt x="2296" y="425"/>
                  </a:lnTo>
                  <a:lnTo>
                    <a:pt x="2324" y="454"/>
                  </a:lnTo>
                  <a:lnTo>
                    <a:pt x="2182" y="680"/>
                  </a:lnTo>
                  <a:lnTo>
                    <a:pt x="2154" y="652"/>
                  </a:lnTo>
                  <a:lnTo>
                    <a:pt x="1984" y="737"/>
                  </a:lnTo>
                  <a:lnTo>
                    <a:pt x="1899" y="737"/>
                  </a:lnTo>
                  <a:lnTo>
                    <a:pt x="1842" y="794"/>
                  </a:lnTo>
                  <a:lnTo>
                    <a:pt x="1814" y="737"/>
                  </a:lnTo>
                  <a:lnTo>
                    <a:pt x="1786" y="737"/>
                  </a:lnTo>
                  <a:lnTo>
                    <a:pt x="1729" y="765"/>
                  </a:lnTo>
                  <a:lnTo>
                    <a:pt x="1814" y="822"/>
                  </a:lnTo>
                  <a:lnTo>
                    <a:pt x="1757" y="850"/>
                  </a:lnTo>
                  <a:lnTo>
                    <a:pt x="1644" y="822"/>
                  </a:lnTo>
                  <a:lnTo>
                    <a:pt x="1615" y="879"/>
                  </a:lnTo>
                  <a:lnTo>
                    <a:pt x="1530" y="850"/>
                  </a:lnTo>
                  <a:lnTo>
                    <a:pt x="1502" y="879"/>
                  </a:lnTo>
                  <a:lnTo>
                    <a:pt x="1417" y="907"/>
                  </a:lnTo>
                  <a:lnTo>
                    <a:pt x="1502" y="935"/>
                  </a:lnTo>
                  <a:lnTo>
                    <a:pt x="1502" y="1020"/>
                  </a:lnTo>
                  <a:lnTo>
                    <a:pt x="1474" y="1134"/>
                  </a:lnTo>
                  <a:lnTo>
                    <a:pt x="1445" y="1191"/>
                  </a:lnTo>
                  <a:lnTo>
                    <a:pt x="1275" y="1247"/>
                  </a:lnTo>
                  <a:lnTo>
                    <a:pt x="1247" y="1247"/>
                  </a:lnTo>
                  <a:lnTo>
                    <a:pt x="878" y="1247"/>
                  </a:lnTo>
                  <a:lnTo>
                    <a:pt x="793" y="1361"/>
                  </a:lnTo>
                  <a:lnTo>
                    <a:pt x="878" y="1417"/>
                  </a:lnTo>
                  <a:lnTo>
                    <a:pt x="822" y="1446"/>
                  </a:lnTo>
                  <a:lnTo>
                    <a:pt x="793" y="1502"/>
                  </a:lnTo>
                  <a:lnTo>
                    <a:pt x="510" y="1559"/>
                  </a:lnTo>
                  <a:lnTo>
                    <a:pt x="538" y="1644"/>
                  </a:lnTo>
                  <a:lnTo>
                    <a:pt x="425" y="1644"/>
                  </a:lnTo>
                  <a:lnTo>
                    <a:pt x="396" y="1701"/>
                  </a:lnTo>
                  <a:lnTo>
                    <a:pt x="283" y="1701"/>
                  </a:lnTo>
                  <a:lnTo>
                    <a:pt x="85" y="1361"/>
                  </a:lnTo>
                  <a:lnTo>
                    <a:pt x="0" y="1304"/>
                  </a:lnTo>
                  <a:lnTo>
                    <a:pt x="141" y="1191"/>
                  </a:lnTo>
                  <a:lnTo>
                    <a:pt x="113" y="1106"/>
                  </a:lnTo>
                  <a:lnTo>
                    <a:pt x="255" y="1049"/>
                  </a:lnTo>
                  <a:lnTo>
                    <a:pt x="311" y="1049"/>
                  </a:lnTo>
                  <a:lnTo>
                    <a:pt x="368" y="1020"/>
                  </a:lnTo>
                  <a:lnTo>
                    <a:pt x="567" y="1020"/>
                  </a:lnTo>
                  <a:lnTo>
                    <a:pt x="595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B92EFCDE-ED90-46FC-8564-253B6A3F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4287"/>
              <a:ext cx="1956" cy="1474"/>
            </a:xfrm>
            <a:custGeom>
              <a:avLst/>
              <a:gdLst>
                <a:gd name="T0" fmla="*/ 170 w 1956"/>
                <a:gd name="T1" fmla="*/ 709 h 1474"/>
                <a:gd name="T2" fmla="*/ 283 w 1956"/>
                <a:gd name="T3" fmla="*/ 709 h 1474"/>
                <a:gd name="T4" fmla="*/ 312 w 1956"/>
                <a:gd name="T5" fmla="*/ 652 h 1474"/>
                <a:gd name="T6" fmla="*/ 425 w 1956"/>
                <a:gd name="T7" fmla="*/ 652 h 1474"/>
                <a:gd name="T8" fmla="*/ 397 w 1956"/>
                <a:gd name="T9" fmla="*/ 567 h 1474"/>
                <a:gd name="T10" fmla="*/ 680 w 1956"/>
                <a:gd name="T11" fmla="*/ 510 h 1474"/>
                <a:gd name="T12" fmla="*/ 709 w 1956"/>
                <a:gd name="T13" fmla="*/ 454 h 1474"/>
                <a:gd name="T14" fmla="*/ 765 w 1956"/>
                <a:gd name="T15" fmla="*/ 425 h 1474"/>
                <a:gd name="T16" fmla="*/ 680 w 1956"/>
                <a:gd name="T17" fmla="*/ 369 h 1474"/>
                <a:gd name="T18" fmla="*/ 765 w 1956"/>
                <a:gd name="T19" fmla="*/ 255 h 1474"/>
                <a:gd name="T20" fmla="*/ 1162 w 1956"/>
                <a:gd name="T21" fmla="*/ 255 h 1474"/>
                <a:gd name="T22" fmla="*/ 1332 w 1956"/>
                <a:gd name="T23" fmla="*/ 199 h 1474"/>
                <a:gd name="T24" fmla="*/ 1446 w 1956"/>
                <a:gd name="T25" fmla="*/ 199 h 1474"/>
                <a:gd name="T26" fmla="*/ 1587 w 1956"/>
                <a:gd name="T27" fmla="*/ 142 h 1474"/>
                <a:gd name="T28" fmla="*/ 1587 w 1956"/>
                <a:gd name="T29" fmla="*/ 114 h 1474"/>
                <a:gd name="T30" fmla="*/ 1701 w 1956"/>
                <a:gd name="T31" fmla="*/ 85 h 1474"/>
                <a:gd name="T32" fmla="*/ 1701 w 1956"/>
                <a:gd name="T33" fmla="*/ 57 h 1474"/>
                <a:gd name="T34" fmla="*/ 1758 w 1956"/>
                <a:gd name="T35" fmla="*/ 0 h 1474"/>
                <a:gd name="T36" fmla="*/ 1899 w 1956"/>
                <a:gd name="T37" fmla="*/ 0 h 1474"/>
                <a:gd name="T38" fmla="*/ 1956 w 1956"/>
                <a:gd name="T39" fmla="*/ 28 h 1474"/>
                <a:gd name="T40" fmla="*/ 1928 w 1956"/>
                <a:gd name="T41" fmla="*/ 85 h 1474"/>
                <a:gd name="T42" fmla="*/ 1843 w 1956"/>
                <a:gd name="T43" fmla="*/ 85 h 1474"/>
                <a:gd name="T44" fmla="*/ 1786 w 1956"/>
                <a:gd name="T45" fmla="*/ 142 h 1474"/>
                <a:gd name="T46" fmla="*/ 1701 w 1956"/>
                <a:gd name="T47" fmla="*/ 114 h 1474"/>
                <a:gd name="T48" fmla="*/ 1701 w 1956"/>
                <a:gd name="T49" fmla="*/ 170 h 1474"/>
                <a:gd name="T50" fmla="*/ 1587 w 1956"/>
                <a:gd name="T51" fmla="*/ 199 h 1474"/>
                <a:gd name="T52" fmla="*/ 1559 w 1956"/>
                <a:gd name="T53" fmla="*/ 312 h 1474"/>
                <a:gd name="T54" fmla="*/ 1502 w 1956"/>
                <a:gd name="T55" fmla="*/ 312 h 1474"/>
                <a:gd name="T56" fmla="*/ 1502 w 1956"/>
                <a:gd name="T57" fmla="*/ 425 h 1474"/>
                <a:gd name="T58" fmla="*/ 1474 w 1956"/>
                <a:gd name="T59" fmla="*/ 454 h 1474"/>
                <a:gd name="T60" fmla="*/ 1417 w 1956"/>
                <a:gd name="T61" fmla="*/ 397 h 1474"/>
                <a:gd name="T62" fmla="*/ 1446 w 1956"/>
                <a:gd name="T63" fmla="*/ 340 h 1474"/>
                <a:gd name="T64" fmla="*/ 1417 w 1956"/>
                <a:gd name="T65" fmla="*/ 284 h 1474"/>
                <a:gd name="T66" fmla="*/ 1361 w 1956"/>
                <a:gd name="T67" fmla="*/ 312 h 1474"/>
                <a:gd name="T68" fmla="*/ 1361 w 1956"/>
                <a:gd name="T69" fmla="*/ 454 h 1474"/>
                <a:gd name="T70" fmla="*/ 1276 w 1956"/>
                <a:gd name="T71" fmla="*/ 567 h 1474"/>
                <a:gd name="T72" fmla="*/ 1191 w 1956"/>
                <a:gd name="T73" fmla="*/ 567 h 1474"/>
                <a:gd name="T74" fmla="*/ 1106 w 1956"/>
                <a:gd name="T75" fmla="*/ 709 h 1474"/>
                <a:gd name="T76" fmla="*/ 1021 w 1956"/>
                <a:gd name="T77" fmla="*/ 709 h 1474"/>
                <a:gd name="T78" fmla="*/ 992 w 1956"/>
                <a:gd name="T79" fmla="*/ 681 h 1474"/>
                <a:gd name="T80" fmla="*/ 964 w 1956"/>
                <a:gd name="T81" fmla="*/ 766 h 1474"/>
                <a:gd name="T82" fmla="*/ 850 w 1956"/>
                <a:gd name="T83" fmla="*/ 794 h 1474"/>
                <a:gd name="T84" fmla="*/ 822 w 1956"/>
                <a:gd name="T85" fmla="*/ 851 h 1474"/>
                <a:gd name="T86" fmla="*/ 765 w 1956"/>
                <a:gd name="T87" fmla="*/ 851 h 1474"/>
                <a:gd name="T88" fmla="*/ 737 w 1956"/>
                <a:gd name="T89" fmla="*/ 879 h 1474"/>
                <a:gd name="T90" fmla="*/ 765 w 1956"/>
                <a:gd name="T91" fmla="*/ 936 h 1474"/>
                <a:gd name="T92" fmla="*/ 709 w 1956"/>
                <a:gd name="T93" fmla="*/ 992 h 1474"/>
                <a:gd name="T94" fmla="*/ 680 w 1956"/>
                <a:gd name="T95" fmla="*/ 964 h 1474"/>
                <a:gd name="T96" fmla="*/ 425 w 1956"/>
                <a:gd name="T97" fmla="*/ 1219 h 1474"/>
                <a:gd name="T98" fmla="*/ 454 w 1956"/>
                <a:gd name="T99" fmla="*/ 1333 h 1474"/>
                <a:gd name="T100" fmla="*/ 283 w 1956"/>
                <a:gd name="T101" fmla="*/ 1361 h 1474"/>
                <a:gd name="T102" fmla="*/ 227 w 1956"/>
                <a:gd name="T103" fmla="*/ 1446 h 1474"/>
                <a:gd name="T104" fmla="*/ 198 w 1956"/>
                <a:gd name="T105" fmla="*/ 1474 h 1474"/>
                <a:gd name="T106" fmla="*/ 170 w 1956"/>
                <a:gd name="T107" fmla="*/ 1446 h 1474"/>
                <a:gd name="T108" fmla="*/ 113 w 1956"/>
                <a:gd name="T109" fmla="*/ 1446 h 1474"/>
                <a:gd name="T110" fmla="*/ 0 w 1956"/>
                <a:gd name="T111" fmla="*/ 1361 h 1474"/>
                <a:gd name="T112" fmla="*/ 113 w 1956"/>
                <a:gd name="T113" fmla="*/ 1219 h 1474"/>
                <a:gd name="T114" fmla="*/ 170 w 1956"/>
                <a:gd name="T115" fmla="*/ 1077 h 1474"/>
                <a:gd name="T116" fmla="*/ 28 w 1956"/>
                <a:gd name="T117" fmla="*/ 766 h 1474"/>
                <a:gd name="T118" fmla="*/ 170 w 1956"/>
                <a:gd name="T119" fmla="*/ 70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56" h="1474">
                  <a:moveTo>
                    <a:pt x="170" y="709"/>
                  </a:moveTo>
                  <a:lnTo>
                    <a:pt x="283" y="709"/>
                  </a:lnTo>
                  <a:lnTo>
                    <a:pt x="312" y="652"/>
                  </a:lnTo>
                  <a:lnTo>
                    <a:pt x="425" y="652"/>
                  </a:lnTo>
                  <a:lnTo>
                    <a:pt x="397" y="567"/>
                  </a:lnTo>
                  <a:lnTo>
                    <a:pt x="680" y="510"/>
                  </a:lnTo>
                  <a:lnTo>
                    <a:pt x="709" y="454"/>
                  </a:lnTo>
                  <a:lnTo>
                    <a:pt x="765" y="425"/>
                  </a:lnTo>
                  <a:lnTo>
                    <a:pt x="680" y="369"/>
                  </a:lnTo>
                  <a:lnTo>
                    <a:pt x="765" y="255"/>
                  </a:lnTo>
                  <a:lnTo>
                    <a:pt x="1162" y="255"/>
                  </a:lnTo>
                  <a:lnTo>
                    <a:pt x="1332" y="199"/>
                  </a:lnTo>
                  <a:lnTo>
                    <a:pt x="1446" y="199"/>
                  </a:lnTo>
                  <a:lnTo>
                    <a:pt x="1587" y="142"/>
                  </a:lnTo>
                  <a:lnTo>
                    <a:pt x="1587" y="114"/>
                  </a:lnTo>
                  <a:lnTo>
                    <a:pt x="1701" y="85"/>
                  </a:lnTo>
                  <a:lnTo>
                    <a:pt x="1701" y="57"/>
                  </a:lnTo>
                  <a:lnTo>
                    <a:pt x="1758" y="0"/>
                  </a:lnTo>
                  <a:lnTo>
                    <a:pt x="1899" y="0"/>
                  </a:lnTo>
                  <a:lnTo>
                    <a:pt x="1956" y="28"/>
                  </a:lnTo>
                  <a:lnTo>
                    <a:pt x="1928" y="85"/>
                  </a:lnTo>
                  <a:lnTo>
                    <a:pt x="1843" y="85"/>
                  </a:lnTo>
                  <a:lnTo>
                    <a:pt x="1786" y="142"/>
                  </a:lnTo>
                  <a:lnTo>
                    <a:pt x="1701" y="114"/>
                  </a:lnTo>
                  <a:lnTo>
                    <a:pt x="1701" y="170"/>
                  </a:lnTo>
                  <a:lnTo>
                    <a:pt x="1587" y="199"/>
                  </a:lnTo>
                  <a:lnTo>
                    <a:pt x="1559" y="312"/>
                  </a:lnTo>
                  <a:lnTo>
                    <a:pt x="1502" y="312"/>
                  </a:lnTo>
                  <a:lnTo>
                    <a:pt x="1502" y="425"/>
                  </a:lnTo>
                  <a:lnTo>
                    <a:pt x="1474" y="454"/>
                  </a:lnTo>
                  <a:lnTo>
                    <a:pt x="1417" y="397"/>
                  </a:lnTo>
                  <a:lnTo>
                    <a:pt x="1446" y="340"/>
                  </a:lnTo>
                  <a:lnTo>
                    <a:pt x="1417" y="284"/>
                  </a:lnTo>
                  <a:lnTo>
                    <a:pt x="1361" y="312"/>
                  </a:lnTo>
                  <a:lnTo>
                    <a:pt x="1361" y="454"/>
                  </a:lnTo>
                  <a:lnTo>
                    <a:pt x="1276" y="567"/>
                  </a:lnTo>
                  <a:lnTo>
                    <a:pt x="1191" y="56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992" y="681"/>
                  </a:lnTo>
                  <a:lnTo>
                    <a:pt x="964" y="766"/>
                  </a:lnTo>
                  <a:lnTo>
                    <a:pt x="850" y="794"/>
                  </a:lnTo>
                  <a:lnTo>
                    <a:pt x="822" y="851"/>
                  </a:lnTo>
                  <a:lnTo>
                    <a:pt x="765" y="851"/>
                  </a:lnTo>
                  <a:lnTo>
                    <a:pt x="737" y="879"/>
                  </a:lnTo>
                  <a:lnTo>
                    <a:pt x="765" y="936"/>
                  </a:lnTo>
                  <a:lnTo>
                    <a:pt x="709" y="992"/>
                  </a:lnTo>
                  <a:lnTo>
                    <a:pt x="680" y="964"/>
                  </a:lnTo>
                  <a:lnTo>
                    <a:pt x="425" y="1219"/>
                  </a:lnTo>
                  <a:lnTo>
                    <a:pt x="454" y="1333"/>
                  </a:lnTo>
                  <a:lnTo>
                    <a:pt x="283" y="1361"/>
                  </a:lnTo>
                  <a:lnTo>
                    <a:pt x="227" y="1446"/>
                  </a:lnTo>
                  <a:lnTo>
                    <a:pt x="198" y="1474"/>
                  </a:lnTo>
                  <a:lnTo>
                    <a:pt x="170" y="1446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113" y="1219"/>
                  </a:lnTo>
                  <a:lnTo>
                    <a:pt x="170" y="1077"/>
                  </a:lnTo>
                  <a:lnTo>
                    <a:pt x="28" y="766"/>
                  </a:lnTo>
                  <a:lnTo>
                    <a:pt x="170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D51E57C5-3A1C-432E-9956-76E9ACD45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223"/>
              <a:ext cx="1134" cy="935"/>
            </a:xfrm>
            <a:custGeom>
              <a:avLst/>
              <a:gdLst>
                <a:gd name="T0" fmla="*/ 56 w 1134"/>
                <a:gd name="T1" fmla="*/ 510 h 935"/>
                <a:gd name="T2" fmla="*/ 113 w 1134"/>
                <a:gd name="T3" fmla="*/ 510 h 935"/>
                <a:gd name="T4" fmla="*/ 141 w 1134"/>
                <a:gd name="T5" fmla="*/ 538 h 935"/>
                <a:gd name="T6" fmla="*/ 170 w 1134"/>
                <a:gd name="T7" fmla="*/ 510 h 935"/>
                <a:gd name="T8" fmla="*/ 226 w 1134"/>
                <a:gd name="T9" fmla="*/ 425 h 935"/>
                <a:gd name="T10" fmla="*/ 397 w 1134"/>
                <a:gd name="T11" fmla="*/ 397 h 935"/>
                <a:gd name="T12" fmla="*/ 368 w 1134"/>
                <a:gd name="T13" fmla="*/ 283 h 935"/>
                <a:gd name="T14" fmla="*/ 623 w 1134"/>
                <a:gd name="T15" fmla="*/ 28 h 935"/>
                <a:gd name="T16" fmla="*/ 652 w 1134"/>
                <a:gd name="T17" fmla="*/ 56 h 935"/>
                <a:gd name="T18" fmla="*/ 708 w 1134"/>
                <a:gd name="T19" fmla="*/ 0 h 935"/>
                <a:gd name="T20" fmla="*/ 765 w 1134"/>
                <a:gd name="T21" fmla="*/ 0 h 935"/>
                <a:gd name="T22" fmla="*/ 822 w 1134"/>
                <a:gd name="T23" fmla="*/ 28 h 935"/>
                <a:gd name="T24" fmla="*/ 793 w 1134"/>
                <a:gd name="T25" fmla="*/ 56 h 935"/>
                <a:gd name="T26" fmla="*/ 878 w 1134"/>
                <a:gd name="T27" fmla="*/ 141 h 935"/>
                <a:gd name="T28" fmla="*/ 1077 w 1134"/>
                <a:gd name="T29" fmla="*/ 141 h 935"/>
                <a:gd name="T30" fmla="*/ 1134 w 1134"/>
                <a:gd name="T31" fmla="*/ 226 h 935"/>
                <a:gd name="T32" fmla="*/ 1134 w 1134"/>
                <a:gd name="T33" fmla="*/ 368 h 935"/>
                <a:gd name="T34" fmla="*/ 1105 w 1134"/>
                <a:gd name="T35" fmla="*/ 425 h 935"/>
                <a:gd name="T36" fmla="*/ 992 w 1134"/>
                <a:gd name="T37" fmla="*/ 312 h 935"/>
                <a:gd name="T38" fmla="*/ 964 w 1134"/>
                <a:gd name="T39" fmla="*/ 453 h 935"/>
                <a:gd name="T40" fmla="*/ 907 w 1134"/>
                <a:gd name="T41" fmla="*/ 453 h 935"/>
                <a:gd name="T42" fmla="*/ 850 w 1134"/>
                <a:gd name="T43" fmla="*/ 453 h 935"/>
                <a:gd name="T44" fmla="*/ 822 w 1134"/>
                <a:gd name="T45" fmla="*/ 510 h 935"/>
                <a:gd name="T46" fmla="*/ 793 w 1134"/>
                <a:gd name="T47" fmla="*/ 538 h 935"/>
                <a:gd name="T48" fmla="*/ 737 w 1134"/>
                <a:gd name="T49" fmla="*/ 538 h 935"/>
                <a:gd name="T50" fmla="*/ 765 w 1134"/>
                <a:gd name="T51" fmla="*/ 595 h 935"/>
                <a:gd name="T52" fmla="*/ 737 w 1134"/>
                <a:gd name="T53" fmla="*/ 652 h 935"/>
                <a:gd name="T54" fmla="*/ 793 w 1134"/>
                <a:gd name="T55" fmla="*/ 708 h 935"/>
                <a:gd name="T56" fmla="*/ 765 w 1134"/>
                <a:gd name="T57" fmla="*/ 737 h 935"/>
                <a:gd name="T58" fmla="*/ 822 w 1134"/>
                <a:gd name="T59" fmla="*/ 793 h 935"/>
                <a:gd name="T60" fmla="*/ 878 w 1134"/>
                <a:gd name="T61" fmla="*/ 765 h 935"/>
                <a:gd name="T62" fmla="*/ 822 w 1134"/>
                <a:gd name="T63" fmla="*/ 935 h 935"/>
                <a:gd name="T64" fmla="*/ 793 w 1134"/>
                <a:gd name="T65" fmla="*/ 879 h 935"/>
                <a:gd name="T66" fmla="*/ 765 w 1134"/>
                <a:gd name="T67" fmla="*/ 879 h 935"/>
                <a:gd name="T68" fmla="*/ 737 w 1134"/>
                <a:gd name="T69" fmla="*/ 935 h 935"/>
                <a:gd name="T70" fmla="*/ 708 w 1134"/>
                <a:gd name="T71" fmla="*/ 935 h 935"/>
                <a:gd name="T72" fmla="*/ 680 w 1134"/>
                <a:gd name="T73" fmla="*/ 879 h 935"/>
                <a:gd name="T74" fmla="*/ 652 w 1134"/>
                <a:gd name="T75" fmla="*/ 907 h 935"/>
                <a:gd name="T76" fmla="*/ 623 w 1134"/>
                <a:gd name="T77" fmla="*/ 850 h 935"/>
                <a:gd name="T78" fmla="*/ 708 w 1134"/>
                <a:gd name="T79" fmla="*/ 765 h 935"/>
                <a:gd name="T80" fmla="*/ 680 w 1134"/>
                <a:gd name="T81" fmla="*/ 708 h 935"/>
                <a:gd name="T82" fmla="*/ 623 w 1134"/>
                <a:gd name="T83" fmla="*/ 793 h 935"/>
                <a:gd name="T84" fmla="*/ 538 w 1134"/>
                <a:gd name="T85" fmla="*/ 850 h 935"/>
                <a:gd name="T86" fmla="*/ 567 w 1134"/>
                <a:gd name="T87" fmla="*/ 907 h 935"/>
                <a:gd name="T88" fmla="*/ 453 w 1134"/>
                <a:gd name="T89" fmla="*/ 879 h 935"/>
                <a:gd name="T90" fmla="*/ 397 w 1134"/>
                <a:gd name="T91" fmla="*/ 907 h 935"/>
                <a:gd name="T92" fmla="*/ 340 w 1134"/>
                <a:gd name="T93" fmla="*/ 879 h 935"/>
                <a:gd name="T94" fmla="*/ 283 w 1134"/>
                <a:gd name="T95" fmla="*/ 907 h 935"/>
                <a:gd name="T96" fmla="*/ 283 w 1134"/>
                <a:gd name="T97" fmla="*/ 822 h 935"/>
                <a:gd name="T98" fmla="*/ 198 w 1134"/>
                <a:gd name="T99" fmla="*/ 765 h 935"/>
                <a:gd name="T100" fmla="*/ 0 w 1134"/>
                <a:gd name="T101" fmla="*/ 793 h 935"/>
                <a:gd name="T102" fmla="*/ 0 w 1134"/>
                <a:gd name="T103" fmla="*/ 623 h 935"/>
                <a:gd name="T104" fmla="*/ 56 w 1134"/>
                <a:gd name="T105" fmla="*/ 51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35">
                  <a:moveTo>
                    <a:pt x="56" y="510"/>
                  </a:moveTo>
                  <a:lnTo>
                    <a:pt x="113" y="510"/>
                  </a:lnTo>
                  <a:lnTo>
                    <a:pt x="141" y="538"/>
                  </a:lnTo>
                  <a:lnTo>
                    <a:pt x="170" y="510"/>
                  </a:lnTo>
                  <a:lnTo>
                    <a:pt x="226" y="425"/>
                  </a:lnTo>
                  <a:lnTo>
                    <a:pt x="397" y="397"/>
                  </a:lnTo>
                  <a:lnTo>
                    <a:pt x="368" y="283"/>
                  </a:lnTo>
                  <a:lnTo>
                    <a:pt x="623" y="28"/>
                  </a:lnTo>
                  <a:lnTo>
                    <a:pt x="652" y="56"/>
                  </a:lnTo>
                  <a:lnTo>
                    <a:pt x="708" y="0"/>
                  </a:lnTo>
                  <a:lnTo>
                    <a:pt x="765" y="0"/>
                  </a:lnTo>
                  <a:lnTo>
                    <a:pt x="822" y="28"/>
                  </a:lnTo>
                  <a:lnTo>
                    <a:pt x="793" y="56"/>
                  </a:lnTo>
                  <a:lnTo>
                    <a:pt x="878" y="141"/>
                  </a:lnTo>
                  <a:lnTo>
                    <a:pt x="1077" y="141"/>
                  </a:lnTo>
                  <a:lnTo>
                    <a:pt x="1134" y="226"/>
                  </a:lnTo>
                  <a:lnTo>
                    <a:pt x="1134" y="368"/>
                  </a:lnTo>
                  <a:lnTo>
                    <a:pt x="1105" y="425"/>
                  </a:lnTo>
                  <a:lnTo>
                    <a:pt x="992" y="312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850" y="453"/>
                  </a:lnTo>
                  <a:lnTo>
                    <a:pt x="822" y="510"/>
                  </a:lnTo>
                  <a:lnTo>
                    <a:pt x="793" y="538"/>
                  </a:lnTo>
                  <a:lnTo>
                    <a:pt x="737" y="538"/>
                  </a:lnTo>
                  <a:lnTo>
                    <a:pt x="765" y="595"/>
                  </a:lnTo>
                  <a:lnTo>
                    <a:pt x="737" y="652"/>
                  </a:lnTo>
                  <a:lnTo>
                    <a:pt x="793" y="708"/>
                  </a:lnTo>
                  <a:lnTo>
                    <a:pt x="765" y="737"/>
                  </a:lnTo>
                  <a:lnTo>
                    <a:pt x="822" y="793"/>
                  </a:lnTo>
                  <a:lnTo>
                    <a:pt x="878" y="765"/>
                  </a:lnTo>
                  <a:lnTo>
                    <a:pt x="822" y="935"/>
                  </a:lnTo>
                  <a:lnTo>
                    <a:pt x="793" y="879"/>
                  </a:lnTo>
                  <a:lnTo>
                    <a:pt x="765" y="879"/>
                  </a:lnTo>
                  <a:lnTo>
                    <a:pt x="737" y="935"/>
                  </a:lnTo>
                  <a:lnTo>
                    <a:pt x="708" y="935"/>
                  </a:lnTo>
                  <a:lnTo>
                    <a:pt x="680" y="879"/>
                  </a:lnTo>
                  <a:lnTo>
                    <a:pt x="652" y="907"/>
                  </a:lnTo>
                  <a:lnTo>
                    <a:pt x="623" y="850"/>
                  </a:lnTo>
                  <a:lnTo>
                    <a:pt x="708" y="765"/>
                  </a:lnTo>
                  <a:lnTo>
                    <a:pt x="680" y="708"/>
                  </a:lnTo>
                  <a:lnTo>
                    <a:pt x="623" y="793"/>
                  </a:lnTo>
                  <a:lnTo>
                    <a:pt x="538" y="850"/>
                  </a:lnTo>
                  <a:lnTo>
                    <a:pt x="567" y="907"/>
                  </a:lnTo>
                  <a:lnTo>
                    <a:pt x="453" y="879"/>
                  </a:lnTo>
                  <a:lnTo>
                    <a:pt x="397" y="907"/>
                  </a:lnTo>
                  <a:lnTo>
                    <a:pt x="340" y="879"/>
                  </a:lnTo>
                  <a:lnTo>
                    <a:pt x="283" y="907"/>
                  </a:lnTo>
                  <a:lnTo>
                    <a:pt x="283" y="822"/>
                  </a:lnTo>
                  <a:lnTo>
                    <a:pt x="198" y="765"/>
                  </a:lnTo>
                  <a:lnTo>
                    <a:pt x="0" y="793"/>
                  </a:lnTo>
                  <a:lnTo>
                    <a:pt x="0" y="623"/>
                  </a:lnTo>
                  <a:lnTo>
                    <a:pt x="56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C268C036-AE8C-43B3-A210-170BD9E79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5988"/>
              <a:ext cx="822" cy="879"/>
            </a:xfrm>
            <a:custGeom>
              <a:avLst/>
              <a:gdLst>
                <a:gd name="T0" fmla="*/ 57 w 822"/>
                <a:gd name="T1" fmla="*/ 28 h 879"/>
                <a:gd name="T2" fmla="*/ 255 w 822"/>
                <a:gd name="T3" fmla="*/ 0 h 879"/>
                <a:gd name="T4" fmla="*/ 340 w 822"/>
                <a:gd name="T5" fmla="*/ 57 h 879"/>
                <a:gd name="T6" fmla="*/ 340 w 822"/>
                <a:gd name="T7" fmla="*/ 142 h 879"/>
                <a:gd name="T8" fmla="*/ 397 w 822"/>
                <a:gd name="T9" fmla="*/ 114 h 879"/>
                <a:gd name="T10" fmla="*/ 454 w 822"/>
                <a:gd name="T11" fmla="*/ 142 h 879"/>
                <a:gd name="T12" fmla="*/ 510 w 822"/>
                <a:gd name="T13" fmla="*/ 114 h 879"/>
                <a:gd name="T14" fmla="*/ 624 w 822"/>
                <a:gd name="T15" fmla="*/ 142 h 879"/>
                <a:gd name="T16" fmla="*/ 482 w 822"/>
                <a:gd name="T17" fmla="*/ 227 h 879"/>
                <a:gd name="T18" fmla="*/ 510 w 822"/>
                <a:gd name="T19" fmla="*/ 284 h 879"/>
                <a:gd name="T20" fmla="*/ 652 w 822"/>
                <a:gd name="T21" fmla="*/ 284 h 879"/>
                <a:gd name="T22" fmla="*/ 652 w 822"/>
                <a:gd name="T23" fmla="*/ 397 h 879"/>
                <a:gd name="T24" fmla="*/ 822 w 822"/>
                <a:gd name="T25" fmla="*/ 482 h 879"/>
                <a:gd name="T26" fmla="*/ 709 w 822"/>
                <a:gd name="T27" fmla="*/ 567 h 879"/>
                <a:gd name="T28" fmla="*/ 765 w 822"/>
                <a:gd name="T29" fmla="*/ 567 h 879"/>
                <a:gd name="T30" fmla="*/ 737 w 822"/>
                <a:gd name="T31" fmla="*/ 652 h 879"/>
                <a:gd name="T32" fmla="*/ 765 w 822"/>
                <a:gd name="T33" fmla="*/ 652 h 879"/>
                <a:gd name="T34" fmla="*/ 765 w 822"/>
                <a:gd name="T35" fmla="*/ 766 h 879"/>
                <a:gd name="T36" fmla="*/ 680 w 822"/>
                <a:gd name="T37" fmla="*/ 766 h 879"/>
                <a:gd name="T38" fmla="*/ 680 w 822"/>
                <a:gd name="T39" fmla="*/ 709 h 879"/>
                <a:gd name="T40" fmla="*/ 624 w 822"/>
                <a:gd name="T41" fmla="*/ 737 h 879"/>
                <a:gd name="T42" fmla="*/ 652 w 822"/>
                <a:gd name="T43" fmla="*/ 652 h 879"/>
                <a:gd name="T44" fmla="*/ 595 w 822"/>
                <a:gd name="T45" fmla="*/ 681 h 879"/>
                <a:gd name="T46" fmla="*/ 539 w 822"/>
                <a:gd name="T47" fmla="*/ 567 h 879"/>
                <a:gd name="T48" fmla="*/ 510 w 822"/>
                <a:gd name="T49" fmla="*/ 595 h 879"/>
                <a:gd name="T50" fmla="*/ 510 w 822"/>
                <a:gd name="T51" fmla="*/ 652 h 879"/>
                <a:gd name="T52" fmla="*/ 482 w 822"/>
                <a:gd name="T53" fmla="*/ 709 h 879"/>
                <a:gd name="T54" fmla="*/ 425 w 822"/>
                <a:gd name="T55" fmla="*/ 709 h 879"/>
                <a:gd name="T56" fmla="*/ 482 w 822"/>
                <a:gd name="T57" fmla="*/ 766 h 879"/>
                <a:gd name="T58" fmla="*/ 567 w 822"/>
                <a:gd name="T59" fmla="*/ 737 h 879"/>
                <a:gd name="T60" fmla="*/ 595 w 822"/>
                <a:gd name="T61" fmla="*/ 879 h 879"/>
                <a:gd name="T62" fmla="*/ 539 w 822"/>
                <a:gd name="T63" fmla="*/ 822 h 879"/>
                <a:gd name="T64" fmla="*/ 425 w 822"/>
                <a:gd name="T65" fmla="*/ 822 h 879"/>
                <a:gd name="T66" fmla="*/ 397 w 822"/>
                <a:gd name="T67" fmla="*/ 766 h 879"/>
                <a:gd name="T68" fmla="*/ 368 w 822"/>
                <a:gd name="T69" fmla="*/ 766 h 879"/>
                <a:gd name="T70" fmla="*/ 312 w 822"/>
                <a:gd name="T71" fmla="*/ 822 h 879"/>
                <a:gd name="T72" fmla="*/ 227 w 822"/>
                <a:gd name="T73" fmla="*/ 766 h 879"/>
                <a:gd name="T74" fmla="*/ 198 w 822"/>
                <a:gd name="T75" fmla="*/ 652 h 879"/>
                <a:gd name="T76" fmla="*/ 198 w 822"/>
                <a:gd name="T77" fmla="*/ 567 h 879"/>
                <a:gd name="T78" fmla="*/ 283 w 822"/>
                <a:gd name="T79" fmla="*/ 510 h 879"/>
                <a:gd name="T80" fmla="*/ 255 w 822"/>
                <a:gd name="T81" fmla="*/ 454 h 879"/>
                <a:gd name="T82" fmla="*/ 170 w 822"/>
                <a:gd name="T83" fmla="*/ 454 h 879"/>
                <a:gd name="T84" fmla="*/ 113 w 822"/>
                <a:gd name="T85" fmla="*/ 482 h 879"/>
                <a:gd name="T86" fmla="*/ 57 w 822"/>
                <a:gd name="T87" fmla="*/ 482 h 879"/>
                <a:gd name="T88" fmla="*/ 85 w 822"/>
                <a:gd name="T89" fmla="*/ 425 h 879"/>
                <a:gd name="T90" fmla="*/ 0 w 822"/>
                <a:gd name="T91" fmla="*/ 340 h 879"/>
                <a:gd name="T92" fmla="*/ 57 w 822"/>
                <a:gd name="T93" fmla="*/ 227 h 879"/>
                <a:gd name="T94" fmla="*/ 28 w 822"/>
                <a:gd name="T95" fmla="*/ 170 h 879"/>
                <a:gd name="T96" fmla="*/ 142 w 822"/>
                <a:gd name="T97" fmla="*/ 170 h 879"/>
                <a:gd name="T98" fmla="*/ 57 w 822"/>
                <a:gd name="T99" fmla="*/ 85 h 879"/>
                <a:gd name="T100" fmla="*/ 57 w 822"/>
                <a:gd name="T101" fmla="*/ 2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79">
                  <a:moveTo>
                    <a:pt x="57" y="28"/>
                  </a:moveTo>
                  <a:lnTo>
                    <a:pt x="255" y="0"/>
                  </a:lnTo>
                  <a:lnTo>
                    <a:pt x="340" y="57"/>
                  </a:lnTo>
                  <a:lnTo>
                    <a:pt x="340" y="142"/>
                  </a:lnTo>
                  <a:lnTo>
                    <a:pt x="397" y="114"/>
                  </a:lnTo>
                  <a:lnTo>
                    <a:pt x="454" y="142"/>
                  </a:lnTo>
                  <a:lnTo>
                    <a:pt x="510" y="114"/>
                  </a:lnTo>
                  <a:lnTo>
                    <a:pt x="624" y="142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652" y="284"/>
                  </a:lnTo>
                  <a:lnTo>
                    <a:pt x="652" y="397"/>
                  </a:lnTo>
                  <a:lnTo>
                    <a:pt x="822" y="48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37" y="652"/>
                  </a:lnTo>
                  <a:lnTo>
                    <a:pt x="765" y="652"/>
                  </a:lnTo>
                  <a:lnTo>
                    <a:pt x="765" y="766"/>
                  </a:lnTo>
                  <a:lnTo>
                    <a:pt x="680" y="766"/>
                  </a:lnTo>
                  <a:lnTo>
                    <a:pt x="680" y="709"/>
                  </a:lnTo>
                  <a:lnTo>
                    <a:pt x="624" y="737"/>
                  </a:lnTo>
                  <a:lnTo>
                    <a:pt x="652" y="652"/>
                  </a:lnTo>
                  <a:lnTo>
                    <a:pt x="595" y="681"/>
                  </a:lnTo>
                  <a:lnTo>
                    <a:pt x="539" y="567"/>
                  </a:lnTo>
                  <a:lnTo>
                    <a:pt x="510" y="595"/>
                  </a:lnTo>
                  <a:lnTo>
                    <a:pt x="510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82" y="766"/>
                  </a:lnTo>
                  <a:lnTo>
                    <a:pt x="567" y="737"/>
                  </a:lnTo>
                  <a:lnTo>
                    <a:pt x="595" y="879"/>
                  </a:lnTo>
                  <a:lnTo>
                    <a:pt x="539" y="822"/>
                  </a:lnTo>
                  <a:lnTo>
                    <a:pt x="425" y="822"/>
                  </a:lnTo>
                  <a:lnTo>
                    <a:pt x="397" y="766"/>
                  </a:lnTo>
                  <a:lnTo>
                    <a:pt x="368" y="766"/>
                  </a:lnTo>
                  <a:lnTo>
                    <a:pt x="312" y="822"/>
                  </a:lnTo>
                  <a:lnTo>
                    <a:pt x="227" y="766"/>
                  </a:lnTo>
                  <a:lnTo>
                    <a:pt x="198" y="652"/>
                  </a:lnTo>
                  <a:lnTo>
                    <a:pt x="198" y="567"/>
                  </a:lnTo>
                  <a:lnTo>
                    <a:pt x="283" y="510"/>
                  </a:lnTo>
                  <a:lnTo>
                    <a:pt x="255" y="454"/>
                  </a:lnTo>
                  <a:lnTo>
                    <a:pt x="170" y="454"/>
                  </a:lnTo>
                  <a:lnTo>
                    <a:pt x="113" y="482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70"/>
                  </a:lnTo>
                  <a:lnTo>
                    <a:pt x="142" y="170"/>
                  </a:lnTo>
                  <a:lnTo>
                    <a:pt x="57" y="85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E9C9353B-2AEF-46AD-AF3E-C730EB11A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" y="6385"/>
              <a:ext cx="1587" cy="1304"/>
            </a:xfrm>
            <a:custGeom>
              <a:avLst/>
              <a:gdLst>
                <a:gd name="T0" fmla="*/ 1531 w 1587"/>
                <a:gd name="T1" fmla="*/ 425 h 1304"/>
                <a:gd name="T2" fmla="*/ 1389 w 1587"/>
                <a:gd name="T3" fmla="*/ 369 h 1304"/>
                <a:gd name="T4" fmla="*/ 1304 w 1587"/>
                <a:gd name="T5" fmla="*/ 425 h 1304"/>
                <a:gd name="T6" fmla="*/ 1190 w 1587"/>
                <a:gd name="T7" fmla="*/ 255 h 1304"/>
                <a:gd name="T8" fmla="*/ 1275 w 1587"/>
                <a:gd name="T9" fmla="*/ 113 h 1304"/>
                <a:gd name="T10" fmla="*/ 1162 w 1587"/>
                <a:gd name="T11" fmla="*/ 57 h 1304"/>
                <a:gd name="T12" fmla="*/ 1049 w 1587"/>
                <a:gd name="T13" fmla="*/ 85 h 1304"/>
                <a:gd name="T14" fmla="*/ 623 w 1587"/>
                <a:gd name="T15" fmla="*/ 198 h 1304"/>
                <a:gd name="T16" fmla="*/ 623 w 1587"/>
                <a:gd name="T17" fmla="*/ 397 h 1304"/>
                <a:gd name="T18" fmla="*/ 510 w 1587"/>
                <a:gd name="T19" fmla="*/ 340 h 1304"/>
                <a:gd name="T20" fmla="*/ 482 w 1587"/>
                <a:gd name="T21" fmla="*/ 539 h 1304"/>
                <a:gd name="T22" fmla="*/ 283 w 1587"/>
                <a:gd name="T23" fmla="*/ 567 h 1304"/>
                <a:gd name="T24" fmla="*/ 312 w 1587"/>
                <a:gd name="T25" fmla="*/ 624 h 1304"/>
                <a:gd name="T26" fmla="*/ 170 w 1587"/>
                <a:gd name="T27" fmla="*/ 680 h 1304"/>
                <a:gd name="T28" fmla="*/ 141 w 1587"/>
                <a:gd name="T29" fmla="*/ 624 h 1304"/>
                <a:gd name="T30" fmla="*/ 28 w 1587"/>
                <a:gd name="T31" fmla="*/ 737 h 1304"/>
                <a:gd name="T32" fmla="*/ 85 w 1587"/>
                <a:gd name="T33" fmla="*/ 907 h 1304"/>
                <a:gd name="T34" fmla="*/ 0 w 1587"/>
                <a:gd name="T35" fmla="*/ 907 h 1304"/>
                <a:gd name="T36" fmla="*/ 28 w 1587"/>
                <a:gd name="T37" fmla="*/ 992 h 1304"/>
                <a:gd name="T38" fmla="*/ 28 w 1587"/>
                <a:gd name="T39" fmla="*/ 1106 h 1304"/>
                <a:gd name="T40" fmla="*/ 198 w 1587"/>
                <a:gd name="T41" fmla="*/ 1304 h 1304"/>
                <a:gd name="T42" fmla="*/ 340 w 1587"/>
                <a:gd name="T43" fmla="*/ 1247 h 1304"/>
                <a:gd name="T44" fmla="*/ 425 w 1587"/>
                <a:gd name="T45" fmla="*/ 1134 h 1304"/>
                <a:gd name="T46" fmla="*/ 368 w 1587"/>
                <a:gd name="T47" fmla="*/ 1021 h 1304"/>
                <a:gd name="T48" fmla="*/ 482 w 1587"/>
                <a:gd name="T49" fmla="*/ 964 h 1304"/>
                <a:gd name="T50" fmla="*/ 510 w 1587"/>
                <a:gd name="T51" fmla="*/ 879 h 1304"/>
                <a:gd name="T52" fmla="*/ 623 w 1587"/>
                <a:gd name="T53" fmla="*/ 709 h 1304"/>
                <a:gd name="T54" fmla="*/ 680 w 1587"/>
                <a:gd name="T55" fmla="*/ 709 h 1304"/>
                <a:gd name="T56" fmla="*/ 793 w 1587"/>
                <a:gd name="T57" fmla="*/ 822 h 1304"/>
                <a:gd name="T58" fmla="*/ 879 w 1587"/>
                <a:gd name="T59" fmla="*/ 879 h 1304"/>
                <a:gd name="T60" fmla="*/ 1049 w 1587"/>
                <a:gd name="T61" fmla="*/ 765 h 1304"/>
                <a:gd name="T62" fmla="*/ 1134 w 1587"/>
                <a:gd name="T63" fmla="*/ 709 h 1304"/>
                <a:gd name="T64" fmla="*/ 1190 w 1587"/>
                <a:gd name="T65" fmla="*/ 737 h 1304"/>
                <a:gd name="T66" fmla="*/ 1275 w 1587"/>
                <a:gd name="T67" fmla="*/ 709 h 1304"/>
                <a:gd name="T68" fmla="*/ 1247 w 1587"/>
                <a:gd name="T69" fmla="*/ 624 h 1304"/>
                <a:gd name="T70" fmla="*/ 1219 w 1587"/>
                <a:gd name="T71" fmla="*/ 567 h 1304"/>
                <a:gd name="T72" fmla="*/ 1332 w 1587"/>
                <a:gd name="T73" fmla="*/ 539 h 1304"/>
                <a:gd name="T74" fmla="*/ 1446 w 1587"/>
                <a:gd name="T75" fmla="*/ 595 h 1304"/>
                <a:gd name="T76" fmla="*/ 1417 w 1587"/>
                <a:gd name="T77" fmla="*/ 510 h 1304"/>
                <a:gd name="T78" fmla="*/ 1474 w 1587"/>
                <a:gd name="T79" fmla="*/ 482 h 1304"/>
                <a:gd name="T80" fmla="*/ 1531 w 1587"/>
                <a:gd name="T81" fmla="*/ 48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7" h="1304">
                  <a:moveTo>
                    <a:pt x="1587" y="482"/>
                  </a:moveTo>
                  <a:lnTo>
                    <a:pt x="1531" y="425"/>
                  </a:lnTo>
                  <a:lnTo>
                    <a:pt x="1417" y="425"/>
                  </a:lnTo>
                  <a:lnTo>
                    <a:pt x="1389" y="369"/>
                  </a:lnTo>
                  <a:lnTo>
                    <a:pt x="1360" y="369"/>
                  </a:lnTo>
                  <a:lnTo>
                    <a:pt x="1304" y="425"/>
                  </a:lnTo>
                  <a:lnTo>
                    <a:pt x="1219" y="369"/>
                  </a:lnTo>
                  <a:lnTo>
                    <a:pt x="1190" y="255"/>
                  </a:lnTo>
                  <a:lnTo>
                    <a:pt x="1190" y="170"/>
                  </a:lnTo>
                  <a:lnTo>
                    <a:pt x="1275" y="113"/>
                  </a:lnTo>
                  <a:lnTo>
                    <a:pt x="1247" y="57"/>
                  </a:lnTo>
                  <a:lnTo>
                    <a:pt x="1162" y="57"/>
                  </a:lnTo>
                  <a:lnTo>
                    <a:pt x="1105" y="85"/>
                  </a:lnTo>
                  <a:lnTo>
                    <a:pt x="1049" y="85"/>
                  </a:lnTo>
                  <a:lnTo>
                    <a:pt x="737" y="0"/>
                  </a:lnTo>
                  <a:lnTo>
                    <a:pt x="623" y="198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38" y="454"/>
                  </a:lnTo>
                  <a:lnTo>
                    <a:pt x="482" y="539"/>
                  </a:lnTo>
                  <a:lnTo>
                    <a:pt x="340" y="454"/>
                  </a:lnTo>
                  <a:lnTo>
                    <a:pt x="283" y="567"/>
                  </a:lnTo>
                  <a:lnTo>
                    <a:pt x="368" y="595"/>
                  </a:lnTo>
                  <a:lnTo>
                    <a:pt x="312" y="624"/>
                  </a:lnTo>
                  <a:lnTo>
                    <a:pt x="226" y="595"/>
                  </a:lnTo>
                  <a:lnTo>
                    <a:pt x="170" y="680"/>
                  </a:lnTo>
                  <a:lnTo>
                    <a:pt x="141" y="652"/>
                  </a:lnTo>
                  <a:lnTo>
                    <a:pt x="141" y="624"/>
                  </a:lnTo>
                  <a:lnTo>
                    <a:pt x="85" y="595"/>
                  </a:lnTo>
                  <a:lnTo>
                    <a:pt x="28" y="737"/>
                  </a:lnTo>
                  <a:lnTo>
                    <a:pt x="141" y="794"/>
                  </a:lnTo>
                  <a:lnTo>
                    <a:pt x="85" y="907"/>
                  </a:lnTo>
                  <a:lnTo>
                    <a:pt x="56" y="822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28" y="992"/>
                  </a:lnTo>
                  <a:lnTo>
                    <a:pt x="56" y="1077"/>
                  </a:lnTo>
                  <a:lnTo>
                    <a:pt x="28" y="1106"/>
                  </a:lnTo>
                  <a:lnTo>
                    <a:pt x="170" y="1191"/>
                  </a:lnTo>
                  <a:lnTo>
                    <a:pt x="198" y="1304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425" y="1134"/>
                  </a:lnTo>
                  <a:lnTo>
                    <a:pt x="425" y="1049"/>
                  </a:lnTo>
                  <a:lnTo>
                    <a:pt x="368" y="1021"/>
                  </a:lnTo>
                  <a:lnTo>
                    <a:pt x="368" y="964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510" y="879"/>
                  </a:lnTo>
                  <a:lnTo>
                    <a:pt x="510" y="765"/>
                  </a:lnTo>
                  <a:lnTo>
                    <a:pt x="623" y="709"/>
                  </a:lnTo>
                  <a:lnTo>
                    <a:pt x="623" y="737"/>
                  </a:lnTo>
                  <a:lnTo>
                    <a:pt x="680" y="709"/>
                  </a:lnTo>
                  <a:lnTo>
                    <a:pt x="793" y="737"/>
                  </a:lnTo>
                  <a:lnTo>
                    <a:pt x="793" y="822"/>
                  </a:lnTo>
                  <a:lnTo>
                    <a:pt x="822" y="907"/>
                  </a:lnTo>
                  <a:lnTo>
                    <a:pt x="879" y="879"/>
                  </a:lnTo>
                  <a:lnTo>
                    <a:pt x="935" y="964"/>
                  </a:lnTo>
                  <a:lnTo>
                    <a:pt x="1049" y="765"/>
                  </a:lnTo>
                  <a:lnTo>
                    <a:pt x="1105" y="765"/>
                  </a:lnTo>
                  <a:lnTo>
                    <a:pt x="1134" y="709"/>
                  </a:lnTo>
                  <a:lnTo>
                    <a:pt x="1162" y="765"/>
                  </a:lnTo>
                  <a:lnTo>
                    <a:pt x="1190" y="737"/>
                  </a:lnTo>
                  <a:lnTo>
                    <a:pt x="1190" y="709"/>
                  </a:lnTo>
                  <a:lnTo>
                    <a:pt x="1275" y="709"/>
                  </a:lnTo>
                  <a:lnTo>
                    <a:pt x="1219" y="652"/>
                  </a:lnTo>
                  <a:lnTo>
                    <a:pt x="1247" y="624"/>
                  </a:lnTo>
                  <a:lnTo>
                    <a:pt x="1247" y="595"/>
                  </a:lnTo>
                  <a:lnTo>
                    <a:pt x="1219" y="567"/>
                  </a:lnTo>
                  <a:lnTo>
                    <a:pt x="1247" y="539"/>
                  </a:lnTo>
                  <a:lnTo>
                    <a:pt x="1332" y="539"/>
                  </a:lnTo>
                  <a:lnTo>
                    <a:pt x="1332" y="652"/>
                  </a:lnTo>
                  <a:lnTo>
                    <a:pt x="1446" y="595"/>
                  </a:lnTo>
                  <a:lnTo>
                    <a:pt x="1446" y="510"/>
                  </a:lnTo>
                  <a:lnTo>
                    <a:pt x="1417" y="510"/>
                  </a:lnTo>
                  <a:lnTo>
                    <a:pt x="1389" y="482"/>
                  </a:lnTo>
                  <a:lnTo>
                    <a:pt x="1474" y="482"/>
                  </a:lnTo>
                  <a:lnTo>
                    <a:pt x="1502" y="539"/>
                  </a:lnTo>
                  <a:lnTo>
                    <a:pt x="1531" y="482"/>
                  </a:lnTo>
                  <a:lnTo>
                    <a:pt x="1587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19EE2DDC-9FB0-4CEA-936B-7FCB9178D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094"/>
              <a:ext cx="567" cy="652"/>
            </a:xfrm>
            <a:custGeom>
              <a:avLst/>
              <a:gdLst>
                <a:gd name="T0" fmla="*/ 567 w 567"/>
                <a:gd name="T1" fmla="*/ 255 h 652"/>
                <a:gd name="T2" fmla="*/ 511 w 567"/>
                <a:gd name="T3" fmla="*/ 170 h 652"/>
                <a:gd name="T4" fmla="*/ 454 w 567"/>
                <a:gd name="T5" fmla="*/ 198 h 652"/>
                <a:gd name="T6" fmla="*/ 425 w 567"/>
                <a:gd name="T7" fmla="*/ 113 h 652"/>
                <a:gd name="T8" fmla="*/ 425 w 567"/>
                <a:gd name="T9" fmla="*/ 28 h 652"/>
                <a:gd name="T10" fmla="*/ 312 w 567"/>
                <a:gd name="T11" fmla="*/ 0 h 652"/>
                <a:gd name="T12" fmla="*/ 255 w 567"/>
                <a:gd name="T13" fmla="*/ 28 h 652"/>
                <a:gd name="T14" fmla="*/ 255 w 567"/>
                <a:gd name="T15" fmla="*/ 0 h 652"/>
                <a:gd name="T16" fmla="*/ 142 w 567"/>
                <a:gd name="T17" fmla="*/ 56 h 652"/>
                <a:gd name="T18" fmla="*/ 142 w 567"/>
                <a:gd name="T19" fmla="*/ 170 h 652"/>
                <a:gd name="T20" fmla="*/ 114 w 567"/>
                <a:gd name="T21" fmla="*/ 198 h 652"/>
                <a:gd name="T22" fmla="*/ 114 w 567"/>
                <a:gd name="T23" fmla="*/ 255 h 652"/>
                <a:gd name="T24" fmla="*/ 0 w 567"/>
                <a:gd name="T25" fmla="*/ 255 h 652"/>
                <a:gd name="T26" fmla="*/ 0 w 567"/>
                <a:gd name="T27" fmla="*/ 312 h 652"/>
                <a:gd name="T28" fmla="*/ 57 w 567"/>
                <a:gd name="T29" fmla="*/ 340 h 652"/>
                <a:gd name="T30" fmla="*/ 57 w 567"/>
                <a:gd name="T31" fmla="*/ 368 h 652"/>
                <a:gd name="T32" fmla="*/ 114 w 567"/>
                <a:gd name="T33" fmla="*/ 397 h 652"/>
                <a:gd name="T34" fmla="*/ 199 w 567"/>
                <a:gd name="T35" fmla="*/ 368 h 652"/>
                <a:gd name="T36" fmla="*/ 255 w 567"/>
                <a:gd name="T37" fmla="*/ 453 h 652"/>
                <a:gd name="T38" fmla="*/ 255 w 567"/>
                <a:gd name="T39" fmla="*/ 510 h 652"/>
                <a:gd name="T40" fmla="*/ 312 w 567"/>
                <a:gd name="T41" fmla="*/ 538 h 652"/>
                <a:gd name="T42" fmla="*/ 312 w 567"/>
                <a:gd name="T43" fmla="*/ 595 h 652"/>
                <a:gd name="T44" fmla="*/ 340 w 567"/>
                <a:gd name="T45" fmla="*/ 595 h 652"/>
                <a:gd name="T46" fmla="*/ 397 w 567"/>
                <a:gd name="T47" fmla="*/ 652 h 652"/>
                <a:gd name="T48" fmla="*/ 482 w 567"/>
                <a:gd name="T49" fmla="*/ 397 h 652"/>
                <a:gd name="T50" fmla="*/ 567 w 567"/>
                <a:gd name="T51" fmla="*/ 25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652">
                  <a:moveTo>
                    <a:pt x="567" y="255"/>
                  </a:moveTo>
                  <a:lnTo>
                    <a:pt x="511" y="170"/>
                  </a:lnTo>
                  <a:lnTo>
                    <a:pt x="454" y="198"/>
                  </a:lnTo>
                  <a:lnTo>
                    <a:pt x="425" y="113"/>
                  </a:lnTo>
                  <a:lnTo>
                    <a:pt x="425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55" y="0"/>
                  </a:lnTo>
                  <a:lnTo>
                    <a:pt x="142" y="56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14" y="255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57" y="368"/>
                  </a:lnTo>
                  <a:lnTo>
                    <a:pt x="114" y="397"/>
                  </a:lnTo>
                  <a:lnTo>
                    <a:pt x="199" y="368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97" y="652"/>
                  </a:lnTo>
                  <a:lnTo>
                    <a:pt x="482" y="397"/>
                  </a:lnTo>
                  <a:lnTo>
                    <a:pt x="567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ED2066A8-DDA1-43FD-AEA1-5D113CD15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7462"/>
              <a:ext cx="567" cy="511"/>
            </a:xfrm>
            <a:custGeom>
              <a:avLst/>
              <a:gdLst>
                <a:gd name="T0" fmla="*/ 567 w 567"/>
                <a:gd name="T1" fmla="*/ 284 h 511"/>
                <a:gd name="T2" fmla="*/ 510 w 567"/>
                <a:gd name="T3" fmla="*/ 227 h 511"/>
                <a:gd name="T4" fmla="*/ 482 w 567"/>
                <a:gd name="T5" fmla="*/ 227 h 511"/>
                <a:gd name="T6" fmla="*/ 482 w 567"/>
                <a:gd name="T7" fmla="*/ 170 h 511"/>
                <a:gd name="T8" fmla="*/ 425 w 567"/>
                <a:gd name="T9" fmla="*/ 142 h 511"/>
                <a:gd name="T10" fmla="*/ 425 w 567"/>
                <a:gd name="T11" fmla="*/ 85 h 511"/>
                <a:gd name="T12" fmla="*/ 369 w 567"/>
                <a:gd name="T13" fmla="*/ 0 h 511"/>
                <a:gd name="T14" fmla="*/ 284 w 567"/>
                <a:gd name="T15" fmla="*/ 29 h 511"/>
                <a:gd name="T16" fmla="*/ 227 w 567"/>
                <a:gd name="T17" fmla="*/ 0 h 511"/>
                <a:gd name="T18" fmla="*/ 227 w 567"/>
                <a:gd name="T19" fmla="*/ 57 h 511"/>
                <a:gd name="T20" fmla="*/ 142 w 567"/>
                <a:gd name="T21" fmla="*/ 114 h 511"/>
                <a:gd name="T22" fmla="*/ 142 w 567"/>
                <a:gd name="T23" fmla="*/ 170 h 511"/>
                <a:gd name="T24" fmla="*/ 85 w 567"/>
                <a:gd name="T25" fmla="*/ 170 h 511"/>
                <a:gd name="T26" fmla="*/ 0 w 567"/>
                <a:gd name="T27" fmla="*/ 227 h 511"/>
                <a:gd name="T28" fmla="*/ 28 w 567"/>
                <a:gd name="T29" fmla="*/ 284 h 511"/>
                <a:gd name="T30" fmla="*/ 85 w 567"/>
                <a:gd name="T31" fmla="*/ 312 h 511"/>
                <a:gd name="T32" fmla="*/ 85 w 567"/>
                <a:gd name="T33" fmla="*/ 369 h 511"/>
                <a:gd name="T34" fmla="*/ 170 w 567"/>
                <a:gd name="T35" fmla="*/ 340 h 511"/>
                <a:gd name="T36" fmla="*/ 170 w 567"/>
                <a:gd name="T37" fmla="*/ 454 h 511"/>
                <a:gd name="T38" fmla="*/ 340 w 567"/>
                <a:gd name="T39" fmla="*/ 511 h 511"/>
                <a:gd name="T40" fmla="*/ 340 w 567"/>
                <a:gd name="T41" fmla="*/ 454 h 511"/>
                <a:gd name="T42" fmla="*/ 482 w 567"/>
                <a:gd name="T43" fmla="*/ 482 h 511"/>
                <a:gd name="T44" fmla="*/ 567 w 567"/>
                <a:gd name="T45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11">
                  <a:moveTo>
                    <a:pt x="567" y="284"/>
                  </a:moveTo>
                  <a:lnTo>
                    <a:pt x="510" y="227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284" y="29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42" y="114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482" y="482"/>
                  </a:lnTo>
                  <a:lnTo>
                    <a:pt x="567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EC17750F-0AE7-417F-8A78-820CD41DE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372"/>
              <a:ext cx="1134" cy="1219"/>
            </a:xfrm>
            <a:custGeom>
              <a:avLst/>
              <a:gdLst>
                <a:gd name="T0" fmla="*/ 1106 w 1134"/>
                <a:gd name="T1" fmla="*/ 0 h 1219"/>
                <a:gd name="T2" fmla="*/ 1049 w 1134"/>
                <a:gd name="T3" fmla="*/ 57 h 1219"/>
                <a:gd name="T4" fmla="*/ 964 w 1134"/>
                <a:gd name="T5" fmla="*/ 29 h 1219"/>
                <a:gd name="T6" fmla="*/ 964 w 1134"/>
                <a:gd name="T7" fmla="*/ 85 h 1219"/>
                <a:gd name="T8" fmla="*/ 850 w 1134"/>
                <a:gd name="T9" fmla="*/ 114 h 1219"/>
                <a:gd name="T10" fmla="*/ 822 w 1134"/>
                <a:gd name="T11" fmla="*/ 227 h 1219"/>
                <a:gd name="T12" fmla="*/ 765 w 1134"/>
                <a:gd name="T13" fmla="*/ 227 h 1219"/>
                <a:gd name="T14" fmla="*/ 765 w 1134"/>
                <a:gd name="T15" fmla="*/ 340 h 1219"/>
                <a:gd name="T16" fmla="*/ 737 w 1134"/>
                <a:gd name="T17" fmla="*/ 369 h 1219"/>
                <a:gd name="T18" fmla="*/ 680 w 1134"/>
                <a:gd name="T19" fmla="*/ 312 h 1219"/>
                <a:gd name="T20" fmla="*/ 709 w 1134"/>
                <a:gd name="T21" fmla="*/ 255 h 1219"/>
                <a:gd name="T22" fmla="*/ 680 w 1134"/>
                <a:gd name="T23" fmla="*/ 199 h 1219"/>
                <a:gd name="T24" fmla="*/ 624 w 1134"/>
                <a:gd name="T25" fmla="*/ 227 h 1219"/>
                <a:gd name="T26" fmla="*/ 624 w 1134"/>
                <a:gd name="T27" fmla="*/ 369 h 1219"/>
                <a:gd name="T28" fmla="*/ 539 w 1134"/>
                <a:gd name="T29" fmla="*/ 482 h 1219"/>
                <a:gd name="T30" fmla="*/ 454 w 1134"/>
                <a:gd name="T31" fmla="*/ 482 h 1219"/>
                <a:gd name="T32" fmla="*/ 369 w 1134"/>
                <a:gd name="T33" fmla="*/ 624 h 1219"/>
                <a:gd name="T34" fmla="*/ 284 w 1134"/>
                <a:gd name="T35" fmla="*/ 624 h 1219"/>
                <a:gd name="T36" fmla="*/ 255 w 1134"/>
                <a:gd name="T37" fmla="*/ 596 h 1219"/>
                <a:gd name="T38" fmla="*/ 227 w 1134"/>
                <a:gd name="T39" fmla="*/ 681 h 1219"/>
                <a:gd name="T40" fmla="*/ 113 w 1134"/>
                <a:gd name="T41" fmla="*/ 709 h 1219"/>
                <a:gd name="T42" fmla="*/ 85 w 1134"/>
                <a:gd name="T43" fmla="*/ 766 h 1219"/>
                <a:gd name="T44" fmla="*/ 28 w 1134"/>
                <a:gd name="T45" fmla="*/ 766 h 1219"/>
                <a:gd name="T46" fmla="*/ 0 w 1134"/>
                <a:gd name="T47" fmla="*/ 794 h 1219"/>
                <a:gd name="T48" fmla="*/ 28 w 1134"/>
                <a:gd name="T49" fmla="*/ 851 h 1219"/>
                <a:gd name="T50" fmla="*/ 85 w 1134"/>
                <a:gd name="T51" fmla="*/ 851 h 1219"/>
                <a:gd name="T52" fmla="*/ 142 w 1134"/>
                <a:gd name="T53" fmla="*/ 879 h 1219"/>
                <a:gd name="T54" fmla="*/ 113 w 1134"/>
                <a:gd name="T55" fmla="*/ 907 h 1219"/>
                <a:gd name="T56" fmla="*/ 198 w 1134"/>
                <a:gd name="T57" fmla="*/ 992 h 1219"/>
                <a:gd name="T58" fmla="*/ 397 w 1134"/>
                <a:gd name="T59" fmla="*/ 992 h 1219"/>
                <a:gd name="T60" fmla="*/ 454 w 1134"/>
                <a:gd name="T61" fmla="*/ 1077 h 1219"/>
                <a:gd name="T62" fmla="*/ 454 w 1134"/>
                <a:gd name="T63" fmla="*/ 1219 h 1219"/>
                <a:gd name="T64" fmla="*/ 539 w 1134"/>
                <a:gd name="T65" fmla="*/ 1134 h 1219"/>
                <a:gd name="T66" fmla="*/ 539 w 1134"/>
                <a:gd name="T67" fmla="*/ 1191 h 1219"/>
                <a:gd name="T68" fmla="*/ 680 w 1134"/>
                <a:gd name="T69" fmla="*/ 1134 h 1219"/>
                <a:gd name="T70" fmla="*/ 680 w 1134"/>
                <a:gd name="T71" fmla="*/ 1106 h 1219"/>
                <a:gd name="T72" fmla="*/ 624 w 1134"/>
                <a:gd name="T73" fmla="*/ 1021 h 1219"/>
                <a:gd name="T74" fmla="*/ 624 w 1134"/>
                <a:gd name="T75" fmla="*/ 907 h 1219"/>
                <a:gd name="T76" fmla="*/ 680 w 1134"/>
                <a:gd name="T77" fmla="*/ 851 h 1219"/>
                <a:gd name="T78" fmla="*/ 652 w 1134"/>
                <a:gd name="T79" fmla="*/ 794 h 1219"/>
                <a:gd name="T80" fmla="*/ 794 w 1134"/>
                <a:gd name="T81" fmla="*/ 737 h 1219"/>
                <a:gd name="T82" fmla="*/ 822 w 1134"/>
                <a:gd name="T83" fmla="*/ 567 h 1219"/>
                <a:gd name="T84" fmla="*/ 964 w 1134"/>
                <a:gd name="T85" fmla="*/ 567 h 1219"/>
                <a:gd name="T86" fmla="*/ 1049 w 1134"/>
                <a:gd name="T87" fmla="*/ 510 h 1219"/>
                <a:gd name="T88" fmla="*/ 1049 w 1134"/>
                <a:gd name="T89" fmla="*/ 425 h 1219"/>
                <a:gd name="T90" fmla="*/ 1049 w 1134"/>
                <a:gd name="T91" fmla="*/ 340 h 1219"/>
                <a:gd name="T92" fmla="*/ 1106 w 1134"/>
                <a:gd name="T93" fmla="*/ 312 h 1219"/>
                <a:gd name="T94" fmla="*/ 1049 w 1134"/>
                <a:gd name="T95" fmla="*/ 255 h 1219"/>
                <a:gd name="T96" fmla="*/ 1134 w 1134"/>
                <a:gd name="T97" fmla="*/ 85 h 1219"/>
                <a:gd name="T98" fmla="*/ 1106 w 1134"/>
                <a:gd name="T9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4" h="1219">
                  <a:moveTo>
                    <a:pt x="1106" y="0"/>
                  </a:moveTo>
                  <a:lnTo>
                    <a:pt x="1049" y="57"/>
                  </a:lnTo>
                  <a:lnTo>
                    <a:pt x="964" y="29"/>
                  </a:lnTo>
                  <a:lnTo>
                    <a:pt x="964" y="85"/>
                  </a:lnTo>
                  <a:lnTo>
                    <a:pt x="850" y="114"/>
                  </a:lnTo>
                  <a:lnTo>
                    <a:pt x="822" y="227"/>
                  </a:lnTo>
                  <a:lnTo>
                    <a:pt x="765" y="227"/>
                  </a:lnTo>
                  <a:lnTo>
                    <a:pt x="765" y="340"/>
                  </a:lnTo>
                  <a:lnTo>
                    <a:pt x="737" y="369"/>
                  </a:lnTo>
                  <a:lnTo>
                    <a:pt x="680" y="312"/>
                  </a:lnTo>
                  <a:lnTo>
                    <a:pt x="709" y="255"/>
                  </a:lnTo>
                  <a:lnTo>
                    <a:pt x="680" y="199"/>
                  </a:lnTo>
                  <a:lnTo>
                    <a:pt x="624" y="227"/>
                  </a:lnTo>
                  <a:lnTo>
                    <a:pt x="624" y="369"/>
                  </a:lnTo>
                  <a:lnTo>
                    <a:pt x="539" y="482"/>
                  </a:lnTo>
                  <a:lnTo>
                    <a:pt x="454" y="482"/>
                  </a:lnTo>
                  <a:lnTo>
                    <a:pt x="369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27" y="681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142" y="879"/>
                  </a:lnTo>
                  <a:lnTo>
                    <a:pt x="113" y="907"/>
                  </a:lnTo>
                  <a:lnTo>
                    <a:pt x="198" y="992"/>
                  </a:lnTo>
                  <a:lnTo>
                    <a:pt x="397" y="992"/>
                  </a:lnTo>
                  <a:lnTo>
                    <a:pt x="454" y="1077"/>
                  </a:lnTo>
                  <a:lnTo>
                    <a:pt x="454" y="1219"/>
                  </a:lnTo>
                  <a:lnTo>
                    <a:pt x="539" y="1134"/>
                  </a:lnTo>
                  <a:lnTo>
                    <a:pt x="539" y="1191"/>
                  </a:lnTo>
                  <a:lnTo>
                    <a:pt x="680" y="1134"/>
                  </a:lnTo>
                  <a:lnTo>
                    <a:pt x="680" y="1106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794" y="737"/>
                  </a:lnTo>
                  <a:lnTo>
                    <a:pt x="822" y="567"/>
                  </a:lnTo>
                  <a:lnTo>
                    <a:pt x="964" y="567"/>
                  </a:lnTo>
                  <a:lnTo>
                    <a:pt x="1049" y="510"/>
                  </a:lnTo>
                  <a:lnTo>
                    <a:pt x="1049" y="425"/>
                  </a:lnTo>
                  <a:lnTo>
                    <a:pt x="1049" y="340"/>
                  </a:lnTo>
                  <a:lnTo>
                    <a:pt x="1106" y="312"/>
                  </a:lnTo>
                  <a:lnTo>
                    <a:pt x="1049" y="255"/>
                  </a:lnTo>
                  <a:lnTo>
                    <a:pt x="1134" y="85"/>
                  </a:lnTo>
                  <a:lnTo>
                    <a:pt x="110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4D403D0B-A674-4B79-8F89-1897599FA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4571"/>
              <a:ext cx="1417" cy="935"/>
            </a:xfrm>
            <a:custGeom>
              <a:avLst/>
              <a:gdLst>
                <a:gd name="T0" fmla="*/ 340 w 1417"/>
                <a:gd name="T1" fmla="*/ 368 h 935"/>
                <a:gd name="T2" fmla="*/ 170 w 1417"/>
                <a:gd name="T3" fmla="*/ 538 h 935"/>
                <a:gd name="T4" fmla="*/ 56 w 1417"/>
                <a:gd name="T5" fmla="*/ 652 h 935"/>
                <a:gd name="T6" fmla="*/ 0 w 1417"/>
                <a:gd name="T7" fmla="*/ 822 h 935"/>
                <a:gd name="T8" fmla="*/ 141 w 1417"/>
                <a:gd name="T9" fmla="*/ 907 h 935"/>
                <a:gd name="T10" fmla="*/ 170 w 1417"/>
                <a:gd name="T11" fmla="*/ 765 h 935"/>
                <a:gd name="T12" fmla="*/ 283 w 1417"/>
                <a:gd name="T13" fmla="*/ 878 h 935"/>
                <a:gd name="T14" fmla="*/ 397 w 1417"/>
                <a:gd name="T15" fmla="*/ 850 h 935"/>
                <a:gd name="T16" fmla="*/ 340 w 1417"/>
                <a:gd name="T17" fmla="*/ 793 h 935"/>
                <a:gd name="T18" fmla="*/ 425 w 1417"/>
                <a:gd name="T19" fmla="*/ 765 h 935"/>
                <a:gd name="T20" fmla="*/ 567 w 1417"/>
                <a:gd name="T21" fmla="*/ 793 h 935"/>
                <a:gd name="T22" fmla="*/ 567 w 1417"/>
                <a:gd name="T23" fmla="*/ 623 h 935"/>
                <a:gd name="T24" fmla="*/ 708 w 1417"/>
                <a:gd name="T25" fmla="*/ 737 h 935"/>
                <a:gd name="T26" fmla="*/ 850 w 1417"/>
                <a:gd name="T27" fmla="*/ 652 h 935"/>
                <a:gd name="T28" fmla="*/ 907 w 1417"/>
                <a:gd name="T29" fmla="*/ 567 h 935"/>
                <a:gd name="T30" fmla="*/ 992 w 1417"/>
                <a:gd name="T31" fmla="*/ 510 h 935"/>
                <a:gd name="T32" fmla="*/ 1020 w 1417"/>
                <a:gd name="T33" fmla="*/ 425 h 935"/>
                <a:gd name="T34" fmla="*/ 1020 w 1417"/>
                <a:gd name="T35" fmla="*/ 283 h 935"/>
                <a:gd name="T36" fmla="*/ 1162 w 1417"/>
                <a:gd name="T37" fmla="*/ 283 h 935"/>
                <a:gd name="T38" fmla="*/ 1134 w 1417"/>
                <a:gd name="T39" fmla="*/ 453 h 935"/>
                <a:gd name="T40" fmla="*/ 1247 w 1417"/>
                <a:gd name="T41" fmla="*/ 510 h 935"/>
                <a:gd name="T42" fmla="*/ 1389 w 1417"/>
                <a:gd name="T43" fmla="*/ 397 h 935"/>
                <a:gd name="T44" fmla="*/ 1389 w 1417"/>
                <a:gd name="T45" fmla="*/ 255 h 935"/>
                <a:gd name="T46" fmla="*/ 1360 w 1417"/>
                <a:gd name="T47" fmla="*/ 85 h 935"/>
                <a:gd name="T48" fmla="*/ 1162 w 1417"/>
                <a:gd name="T49" fmla="*/ 85 h 935"/>
                <a:gd name="T50" fmla="*/ 964 w 1417"/>
                <a:gd name="T51" fmla="*/ 0 h 935"/>
                <a:gd name="T52" fmla="*/ 935 w 1417"/>
                <a:gd name="T53" fmla="*/ 85 h 935"/>
                <a:gd name="T54" fmla="*/ 850 w 1417"/>
                <a:gd name="T55" fmla="*/ 141 h 935"/>
                <a:gd name="T56" fmla="*/ 793 w 1417"/>
                <a:gd name="T57" fmla="*/ 311 h 935"/>
                <a:gd name="T58" fmla="*/ 737 w 1417"/>
                <a:gd name="T59" fmla="*/ 368 h 935"/>
                <a:gd name="T60" fmla="*/ 652 w 1417"/>
                <a:gd name="T61" fmla="*/ 397 h 935"/>
                <a:gd name="T62" fmla="*/ 425 w 1417"/>
                <a:gd name="T63" fmla="*/ 311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935">
                  <a:moveTo>
                    <a:pt x="425" y="311"/>
                  </a:moveTo>
                  <a:lnTo>
                    <a:pt x="340" y="368"/>
                  </a:lnTo>
                  <a:lnTo>
                    <a:pt x="198" y="368"/>
                  </a:lnTo>
                  <a:lnTo>
                    <a:pt x="170" y="538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0" y="708"/>
                  </a:lnTo>
                  <a:lnTo>
                    <a:pt x="0" y="822"/>
                  </a:lnTo>
                  <a:lnTo>
                    <a:pt x="56" y="907"/>
                  </a:lnTo>
                  <a:lnTo>
                    <a:pt x="141" y="907"/>
                  </a:lnTo>
                  <a:lnTo>
                    <a:pt x="198" y="878"/>
                  </a:lnTo>
                  <a:lnTo>
                    <a:pt x="170" y="765"/>
                  </a:lnTo>
                  <a:lnTo>
                    <a:pt x="226" y="878"/>
                  </a:lnTo>
                  <a:lnTo>
                    <a:pt x="283" y="878"/>
                  </a:lnTo>
                  <a:lnTo>
                    <a:pt x="283" y="935"/>
                  </a:lnTo>
                  <a:lnTo>
                    <a:pt x="397" y="850"/>
                  </a:lnTo>
                  <a:lnTo>
                    <a:pt x="283" y="793"/>
                  </a:lnTo>
                  <a:lnTo>
                    <a:pt x="340" y="793"/>
                  </a:lnTo>
                  <a:lnTo>
                    <a:pt x="340" y="737"/>
                  </a:lnTo>
                  <a:lnTo>
                    <a:pt x="425" y="765"/>
                  </a:lnTo>
                  <a:lnTo>
                    <a:pt x="397" y="623"/>
                  </a:lnTo>
                  <a:lnTo>
                    <a:pt x="567" y="793"/>
                  </a:lnTo>
                  <a:lnTo>
                    <a:pt x="595" y="680"/>
                  </a:lnTo>
                  <a:lnTo>
                    <a:pt x="567" y="623"/>
                  </a:lnTo>
                  <a:lnTo>
                    <a:pt x="652" y="538"/>
                  </a:lnTo>
                  <a:lnTo>
                    <a:pt x="708" y="737"/>
                  </a:lnTo>
                  <a:lnTo>
                    <a:pt x="793" y="737"/>
                  </a:lnTo>
                  <a:lnTo>
                    <a:pt x="850" y="652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992" y="510"/>
                  </a:lnTo>
                  <a:lnTo>
                    <a:pt x="1105" y="425"/>
                  </a:lnTo>
                  <a:lnTo>
                    <a:pt x="1020" y="425"/>
                  </a:lnTo>
                  <a:lnTo>
                    <a:pt x="1077" y="397"/>
                  </a:lnTo>
                  <a:lnTo>
                    <a:pt x="1020" y="283"/>
                  </a:lnTo>
                  <a:lnTo>
                    <a:pt x="1105" y="340"/>
                  </a:lnTo>
                  <a:lnTo>
                    <a:pt x="1162" y="283"/>
                  </a:lnTo>
                  <a:lnTo>
                    <a:pt x="1190" y="340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10"/>
                  </a:lnTo>
                  <a:lnTo>
                    <a:pt x="1190" y="453"/>
                  </a:lnTo>
                  <a:lnTo>
                    <a:pt x="1389" y="397"/>
                  </a:lnTo>
                  <a:lnTo>
                    <a:pt x="1417" y="311"/>
                  </a:lnTo>
                  <a:lnTo>
                    <a:pt x="1389" y="255"/>
                  </a:lnTo>
                  <a:lnTo>
                    <a:pt x="1417" y="141"/>
                  </a:lnTo>
                  <a:lnTo>
                    <a:pt x="1360" y="85"/>
                  </a:lnTo>
                  <a:lnTo>
                    <a:pt x="1275" y="56"/>
                  </a:lnTo>
                  <a:lnTo>
                    <a:pt x="1162" y="85"/>
                  </a:lnTo>
                  <a:lnTo>
                    <a:pt x="1162" y="28"/>
                  </a:lnTo>
                  <a:lnTo>
                    <a:pt x="964" y="0"/>
                  </a:lnTo>
                  <a:lnTo>
                    <a:pt x="907" y="56"/>
                  </a:lnTo>
                  <a:lnTo>
                    <a:pt x="935" y="85"/>
                  </a:lnTo>
                  <a:lnTo>
                    <a:pt x="935" y="141"/>
                  </a:lnTo>
                  <a:lnTo>
                    <a:pt x="850" y="141"/>
                  </a:lnTo>
                  <a:lnTo>
                    <a:pt x="765" y="283"/>
                  </a:lnTo>
                  <a:lnTo>
                    <a:pt x="793" y="311"/>
                  </a:lnTo>
                  <a:lnTo>
                    <a:pt x="793" y="368"/>
                  </a:lnTo>
                  <a:lnTo>
                    <a:pt x="737" y="368"/>
                  </a:lnTo>
                  <a:lnTo>
                    <a:pt x="708" y="453"/>
                  </a:lnTo>
                  <a:lnTo>
                    <a:pt x="652" y="397"/>
                  </a:lnTo>
                  <a:lnTo>
                    <a:pt x="538" y="397"/>
                  </a:lnTo>
                  <a:lnTo>
                    <a:pt x="425" y="3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D778C0CE-1714-465E-9C6D-7C8E8394F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" y="3862"/>
              <a:ext cx="255" cy="170"/>
            </a:xfrm>
            <a:custGeom>
              <a:avLst/>
              <a:gdLst>
                <a:gd name="T0" fmla="*/ 85 w 255"/>
                <a:gd name="T1" fmla="*/ 170 h 170"/>
                <a:gd name="T2" fmla="*/ 198 w 255"/>
                <a:gd name="T3" fmla="*/ 113 h 170"/>
                <a:gd name="T4" fmla="*/ 255 w 255"/>
                <a:gd name="T5" fmla="*/ 113 h 170"/>
                <a:gd name="T6" fmla="*/ 255 w 255"/>
                <a:gd name="T7" fmla="*/ 0 h 170"/>
                <a:gd name="T8" fmla="*/ 85 w 255"/>
                <a:gd name="T9" fmla="*/ 57 h 170"/>
                <a:gd name="T10" fmla="*/ 141 w 255"/>
                <a:gd name="T11" fmla="*/ 85 h 170"/>
                <a:gd name="T12" fmla="*/ 28 w 255"/>
                <a:gd name="T13" fmla="*/ 113 h 170"/>
                <a:gd name="T14" fmla="*/ 0 w 255"/>
                <a:gd name="T15" fmla="*/ 142 h 170"/>
                <a:gd name="T16" fmla="*/ 85 w 255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85" y="170"/>
                  </a:moveTo>
                  <a:lnTo>
                    <a:pt x="198" y="113"/>
                  </a:lnTo>
                  <a:lnTo>
                    <a:pt x="255" y="113"/>
                  </a:lnTo>
                  <a:lnTo>
                    <a:pt x="255" y="0"/>
                  </a:lnTo>
                  <a:lnTo>
                    <a:pt x="85" y="57"/>
                  </a:lnTo>
                  <a:lnTo>
                    <a:pt x="141" y="85"/>
                  </a:lnTo>
                  <a:lnTo>
                    <a:pt x="28" y="113"/>
                  </a:lnTo>
                  <a:lnTo>
                    <a:pt x="0" y="142"/>
                  </a:lnTo>
                  <a:lnTo>
                    <a:pt x="85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1CECC1B4-8DEA-44A7-A0B1-3DBF0689D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0" y="4060"/>
              <a:ext cx="142" cy="114"/>
            </a:xfrm>
            <a:custGeom>
              <a:avLst/>
              <a:gdLst>
                <a:gd name="T0" fmla="*/ 0 w 142"/>
                <a:gd name="T1" fmla="*/ 85 h 114"/>
                <a:gd name="T2" fmla="*/ 85 w 142"/>
                <a:gd name="T3" fmla="*/ 114 h 114"/>
                <a:gd name="T4" fmla="*/ 142 w 142"/>
                <a:gd name="T5" fmla="*/ 29 h 114"/>
                <a:gd name="T6" fmla="*/ 142 w 142"/>
                <a:gd name="T7" fmla="*/ 0 h 114"/>
                <a:gd name="T8" fmla="*/ 28 w 142"/>
                <a:gd name="T9" fmla="*/ 29 h 114"/>
                <a:gd name="T10" fmla="*/ 0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0" y="85"/>
                  </a:moveTo>
                  <a:lnTo>
                    <a:pt x="85" y="114"/>
                  </a:lnTo>
                  <a:lnTo>
                    <a:pt x="142" y="29"/>
                  </a:lnTo>
                  <a:lnTo>
                    <a:pt x="142" y="0"/>
                  </a:lnTo>
                  <a:lnTo>
                    <a:pt x="28" y="29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F1082042-922B-42F6-8454-0BBC33012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429"/>
              <a:ext cx="879" cy="935"/>
            </a:xfrm>
            <a:custGeom>
              <a:avLst/>
              <a:gdLst>
                <a:gd name="T0" fmla="*/ 57 w 879"/>
                <a:gd name="T1" fmla="*/ 652 h 935"/>
                <a:gd name="T2" fmla="*/ 0 w 879"/>
                <a:gd name="T3" fmla="*/ 595 h 935"/>
                <a:gd name="T4" fmla="*/ 199 w 879"/>
                <a:gd name="T5" fmla="*/ 539 h 935"/>
                <a:gd name="T6" fmla="*/ 227 w 879"/>
                <a:gd name="T7" fmla="*/ 453 h 935"/>
                <a:gd name="T8" fmla="*/ 199 w 879"/>
                <a:gd name="T9" fmla="*/ 397 h 935"/>
                <a:gd name="T10" fmla="*/ 227 w 879"/>
                <a:gd name="T11" fmla="*/ 283 h 935"/>
                <a:gd name="T12" fmla="*/ 170 w 879"/>
                <a:gd name="T13" fmla="*/ 227 h 935"/>
                <a:gd name="T14" fmla="*/ 256 w 879"/>
                <a:gd name="T15" fmla="*/ 142 h 935"/>
                <a:gd name="T16" fmla="*/ 256 w 879"/>
                <a:gd name="T17" fmla="*/ 85 h 935"/>
                <a:gd name="T18" fmla="*/ 312 w 879"/>
                <a:gd name="T19" fmla="*/ 57 h 935"/>
                <a:gd name="T20" fmla="*/ 369 w 879"/>
                <a:gd name="T21" fmla="*/ 0 h 935"/>
                <a:gd name="T22" fmla="*/ 482 w 879"/>
                <a:gd name="T23" fmla="*/ 57 h 935"/>
                <a:gd name="T24" fmla="*/ 511 w 879"/>
                <a:gd name="T25" fmla="*/ 142 h 935"/>
                <a:gd name="T26" fmla="*/ 567 w 879"/>
                <a:gd name="T27" fmla="*/ 142 h 935"/>
                <a:gd name="T28" fmla="*/ 624 w 879"/>
                <a:gd name="T29" fmla="*/ 113 h 935"/>
                <a:gd name="T30" fmla="*/ 681 w 879"/>
                <a:gd name="T31" fmla="*/ 113 h 935"/>
                <a:gd name="T32" fmla="*/ 681 w 879"/>
                <a:gd name="T33" fmla="*/ 198 h 935"/>
                <a:gd name="T34" fmla="*/ 737 w 879"/>
                <a:gd name="T35" fmla="*/ 227 h 935"/>
                <a:gd name="T36" fmla="*/ 737 w 879"/>
                <a:gd name="T37" fmla="*/ 312 h 935"/>
                <a:gd name="T38" fmla="*/ 681 w 879"/>
                <a:gd name="T39" fmla="*/ 312 h 935"/>
                <a:gd name="T40" fmla="*/ 681 w 879"/>
                <a:gd name="T41" fmla="*/ 397 h 935"/>
                <a:gd name="T42" fmla="*/ 823 w 879"/>
                <a:gd name="T43" fmla="*/ 312 h 935"/>
                <a:gd name="T44" fmla="*/ 879 w 879"/>
                <a:gd name="T45" fmla="*/ 340 h 935"/>
                <a:gd name="T46" fmla="*/ 737 w 879"/>
                <a:gd name="T47" fmla="*/ 425 h 935"/>
                <a:gd name="T48" fmla="*/ 737 w 879"/>
                <a:gd name="T49" fmla="*/ 510 h 935"/>
                <a:gd name="T50" fmla="*/ 794 w 879"/>
                <a:gd name="T51" fmla="*/ 567 h 935"/>
                <a:gd name="T52" fmla="*/ 766 w 879"/>
                <a:gd name="T53" fmla="*/ 652 h 935"/>
                <a:gd name="T54" fmla="*/ 851 w 879"/>
                <a:gd name="T55" fmla="*/ 765 h 935"/>
                <a:gd name="T56" fmla="*/ 737 w 879"/>
                <a:gd name="T57" fmla="*/ 794 h 935"/>
                <a:gd name="T58" fmla="*/ 709 w 879"/>
                <a:gd name="T59" fmla="*/ 879 h 935"/>
                <a:gd name="T60" fmla="*/ 624 w 879"/>
                <a:gd name="T61" fmla="*/ 850 h 935"/>
                <a:gd name="T62" fmla="*/ 596 w 879"/>
                <a:gd name="T63" fmla="*/ 935 h 935"/>
                <a:gd name="T64" fmla="*/ 284 w 879"/>
                <a:gd name="T65" fmla="*/ 879 h 935"/>
                <a:gd name="T66" fmla="*/ 199 w 879"/>
                <a:gd name="T67" fmla="*/ 794 h 935"/>
                <a:gd name="T68" fmla="*/ 426 w 879"/>
                <a:gd name="T69" fmla="*/ 765 h 935"/>
                <a:gd name="T70" fmla="*/ 539 w 879"/>
                <a:gd name="T71" fmla="*/ 822 h 935"/>
                <a:gd name="T72" fmla="*/ 652 w 879"/>
                <a:gd name="T73" fmla="*/ 765 h 935"/>
                <a:gd name="T74" fmla="*/ 596 w 879"/>
                <a:gd name="T75" fmla="*/ 737 h 935"/>
                <a:gd name="T76" fmla="*/ 539 w 879"/>
                <a:gd name="T77" fmla="*/ 737 h 935"/>
                <a:gd name="T78" fmla="*/ 567 w 879"/>
                <a:gd name="T79" fmla="*/ 680 h 935"/>
                <a:gd name="T80" fmla="*/ 652 w 879"/>
                <a:gd name="T81" fmla="*/ 709 h 935"/>
                <a:gd name="T82" fmla="*/ 652 w 879"/>
                <a:gd name="T83" fmla="*/ 680 h 935"/>
                <a:gd name="T84" fmla="*/ 426 w 879"/>
                <a:gd name="T85" fmla="*/ 567 h 935"/>
                <a:gd name="T86" fmla="*/ 454 w 879"/>
                <a:gd name="T87" fmla="*/ 652 h 935"/>
                <a:gd name="T88" fmla="*/ 341 w 879"/>
                <a:gd name="T89" fmla="*/ 680 h 935"/>
                <a:gd name="T90" fmla="*/ 256 w 879"/>
                <a:gd name="T91" fmla="*/ 595 h 935"/>
                <a:gd name="T92" fmla="*/ 256 w 879"/>
                <a:gd name="T93" fmla="*/ 680 h 935"/>
                <a:gd name="T94" fmla="*/ 85 w 879"/>
                <a:gd name="T95" fmla="*/ 624 h 935"/>
                <a:gd name="T96" fmla="*/ 57 w 879"/>
                <a:gd name="T97" fmla="*/ 65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79" h="935">
                  <a:moveTo>
                    <a:pt x="57" y="652"/>
                  </a:moveTo>
                  <a:lnTo>
                    <a:pt x="0" y="595"/>
                  </a:lnTo>
                  <a:lnTo>
                    <a:pt x="199" y="539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227" y="283"/>
                  </a:lnTo>
                  <a:lnTo>
                    <a:pt x="170" y="22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82" y="57"/>
                  </a:lnTo>
                  <a:lnTo>
                    <a:pt x="511" y="142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198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681" y="312"/>
                  </a:lnTo>
                  <a:lnTo>
                    <a:pt x="681" y="397"/>
                  </a:lnTo>
                  <a:lnTo>
                    <a:pt x="823" y="312"/>
                  </a:lnTo>
                  <a:lnTo>
                    <a:pt x="879" y="340"/>
                  </a:lnTo>
                  <a:lnTo>
                    <a:pt x="737" y="425"/>
                  </a:lnTo>
                  <a:lnTo>
                    <a:pt x="737" y="510"/>
                  </a:lnTo>
                  <a:lnTo>
                    <a:pt x="794" y="567"/>
                  </a:lnTo>
                  <a:lnTo>
                    <a:pt x="766" y="652"/>
                  </a:lnTo>
                  <a:lnTo>
                    <a:pt x="851" y="765"/>
                  </a:lnTo>
                  <a:lnTo>
                    <a:pt x="737" y="794"/>
                  </a:lnTo>
                  <a:lnTo>
                    <a:pt x="709" y="879"/>
                  </a:lnTo>
                  <a:lnTo>
                    <a:pt x="624" y="850"/>
                  </a:lnTo>
                  <a:lnTo>
                    <a:pt x="596" y="935"/>
                  </a:lnTo>
                  <a:lnTo>
                    <a:pt x="284" y="879"/>
                  </a:lnTo>
                  <a:lnTo>
                    <a:pt x="199" y="794"/>
                  </a:lnTo>
                  <a:lnTo>
                    <a:pt x="426" y="765"/>
                  </a:lnTo>
                  <a:lnTo>
                    <a:pt x="539" y="822"/>
                  </a:lnTo>
                  <a:lnTo>
                    <a:pt x="652" y="765"/>
                  </a:lnTo>
                  <a:lnTo>
                    <a:pt x="596" y="737"/>
                  </a:lnTo>
                  <a:lnTo>
                    <a:pt x="539" y="737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652" y="680"/>
                  </a:lnTo>
                  <a:lnTo>
                    <a:pt x="426" y="567"/>
                  </a:lnTo>
                  <a:lnTo>
                    <a:pt x="454" y="652"/>
                  </a:lnTo>
                  <a:lnTo>
                    <a:pt x="341" y="680"/>
                  </a:lnTo>
                  <a:lnTo>
                    <a:pt x="256" y="595"/>
                  </a:lnTo>
                  <a:lnTo>
                    <a:pt x="256" y="680"/>
                  </a:lnTo>
                  <a:lnTo>
                    <a:pt x="85" y="624"/>
                  </a:lnTo>
                  <a:lnTo>
                    <a:pt x="57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BB2FAE2D-B0D4-4D63-A30E-6B64CF826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3777"/>
              <a:ext cx="765" cy="879"/>
            </a:xfrm>
            <a:custGeom>
              <a:avLst/>
              <a:gdLst>
                <a:gd name="T0" fmla="*/ 142 w 765"/>
                <a:gd name="T1" fmla="*/ 0 h 879"/>
                <a:gd name="T2" fmla="*/ 113 w 765"/>
                <a:gd name="T3" fmla="*/ 28 h 879"/>
                <a:gd name="T4" fmla="*/ 57 w 765"/>
                <a:gd name="T5" fmla="*/ 28 h 879"/>
                <a:gd name="T6" fmla="*/ 28 w 765"/>
                <a:gd name="T7" fmla="*/ 85 h 879"/>
                <a:gd name="T8" fmla="*/ 113 w 765"/>
                <a:gd name="T9" fmla="*/ 142 h 879"/>
                <a:gd name="T10" fmla="*/ 57 w 765"/>
                <a:gd name="T11" fmla="*/ 198 h 879"/>
                <a:gd name="T12" fmla="*/ 57 w 765"/>
                <a:gd name="T13" fmla="*/ 255 h 879"/>
                <a:gd name="T14" fmla="*/ 28 w 765"/>
                <a:gd name="T15" fmla="*/ 283 h 879"/>
                <a:gd name="T16" fmla="*/ 113 w 765"/>
                <a:gd name="T17" fmla="*/ 283 h 879"/>
                <a:gd name="T18" fmla="*/ 57 w 765"/>
                <a:gd name="T19" fmla="*/ 340 h 879"/>
                <a:gd name="T20" fmla="*/ 113 w 765"/>
                <a:gd name="T21" fmla="*/ 368 h 879"/>
                <a:gd name="T22" fmla="*/ 113 w 765"/>
                <a:gd name="T23" fmla="*/ 397 h 879"/>
                <a:gd name="T24" fmla="*/ 170 w 765"/>
                <a:gd name="T25" fmla="*/ 397 h 879"/>
                <a:gd name="T26" fmla="*/ 85 w 765"/>
                <a:gd name="T27" fmla="*/ 510 h 879"/>
                <a:gd name="T28" fmla="*/ 113 w 765"/>
                <a:gd name="T29" fmla="*/ 538 h 879"/>
                <a:gd name="T30" fmla="*/ 0 w 765"/>
                <a:gd name="T31" fmla="*/ 652 h 879"/>
                <a:gd name="T32" fmla="*/ 57 w 765"/>
                <a:gd name="T33" fmla="*/ 709 h 879"/>
                <a:gd name="T34" fmla="*/ 57 w 765"/>
                <a:gd name="T35" fmla="*/ 794 h 879"/>
                <a:gd name="T36" fmla="*/ 255 w 765"/>
                <a:gd name="T37" fmla="*/ 822 h 879"/>
                <a:gd name="T38" fmla="*/ 255 w 765"/>
                <a:gd name="T39" fmla="*/ 879 h 879"/>
                <a:gd name="T40" fmla="*/ 368 w 765"/>
                <a:gd name="T41" fmla="*/ 850 h 879"/>
                <a:gd name="T42" fmla="*/ 453 w 765"/>
                <a:gd name="T43" fmla="*/ 879 h 879"/>
                <a:gd name="T44" fmla="*/ 539 w 765"/>
                <a:gd name="T45" fmla="*/ 794 h 879"/>
                <a:gd name="T46" fmla="*/ 539 w 765"/>
                <a:gd name="T47" fmla="*/ 737 h 879"/>
                <a:gd name="T48" fmla="*/ 595 w 765"/>
                <a:gd name="T49" fmla="*/ 709 h 879"/>
                <a:gd name="T50" fmla="*/ 652 w 765"/>
                <a:gd name="T51" fmla="*/ 652 h 879"/>
                <a:gd name="T52" fmla="*/ 624 w 765"/>
                <a:gd name="T53" fmla="*/ 567 h 879"/>
                <a:gd name="T54" fmla="*/ 652 w 765"/>
                <a:gd name="T55" fmla="*/ 510 h 879"/>
                <a:gd name="T56" fmla="*/ 709 w 765"/>
                <a:gd name="T57" fmla="*/ 510 h 879"/>
                <a:gd name="T58" fmla="*/ 709 w 765"/>
                <a:gd name="T59" fmla="*/ 397 h 879"/>
                <a:gd name="T60" fmla="*/ 765 w 765"/>
                <a:gd name="T61" fmla="*/ 340 h 879"/>
                <a:gd name="T62" fmla="*/ 737 w 765"/>
                <a:gd name="T63" fmla="*/ 227 h 879"/>
                <a:gd name="T64" fmla="*/ 624 w 765"/>
                <a:gd name="T65" fmla="*/ 227 h 879"/>
                <a:gd name="T66" fmla="*/ 368 w 765"/>
                <a:gd name="T67" fmla="*/ 57 h 879"/>
                <a:gd name="T68" fmla="*/ 227 w 765"/>
                <a:gd name="T69" fmla="*/ 28 h 879"/>
                <a:gd name="T70" fmla="*/ 142 w 765"/>
                <a:gd name="T7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5" h="879">
                  <a:moveTo>
                    <a:pt x="142" y="0"/>
                  </a:moveTo>
                  <a:lnTo>
                    <a:pt x="113" y="28"/>
                  </a:lnTo>
                  <a:lnTo>
                    <a:pt x="57" y="28"/>
                  </a:lnTo>
                  <a:lnTo>
                    <a:pt x="28" y="85"/>
                  </a:lnTo>
                  <a:lnTo>
                    <a:pt x="113" y="142"/>
                  </a:lnTo>
                  <a:lnTo>
                    <a:pt x="57" y="198"/>
                  </a:lnTo>
                  <a:lnTo>
                    <a:pt x="57" y="255"/>
                  </a:lnTo>
                  <a:lnTo>
                    <a:pt x="28" y="283"/>
                  </a:lnTo>
                  <a:lnTo>
                    <a:pt x="113" y="28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0" y="652"/>
                  </a:lnTo>
                  <a:lnTo>
                    <a:pt x="57" y="709"/>
                  </a:lnTo>
                  <a:lnTo>
                    <a:pt x="57" y="79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368" y="850"/>
                  </a:lnTo>
                  <a:lnTo>
                    <a:pt x="453" y="879"/>
                  </a:lnTo>
                  <a:lnTo>
                    <a:pt x="539" y="794"/>
                  </a:lnTo>
                  <a:lnTo>
                    <a:pt x="539" y="737"/>
                  </a:lnTo>
                  <a:lnTo>
                    <a:pt x="595" y="709"/>
                  </a:lnTo>
                  <a:lnTo>
                    <a:pt x="652" y="652"/>
                  </a:lnTo>
                  <a:lnTo>
                    <a:pt x="624" y="567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368" y="57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161F8F98-0DB7-4B1C-84B8-6610EBADB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032"/>
              <a:ext cx="595" cy="680"/>
            </a:xfrm>
            <a:custGeom>
              <a:avLst/>
              <a:gdLst>
                <a:gd name="T0" fmla="*/ 396 w 595"/>
                <a:gd name="T1" fmla="*/ 624 h 680"/>
                <a:gd name="T2" fmla="*/ 340 w 595"/>
                <a:gd name="T3" fmla="*/ 595 h 680"/>
                <a:gd name="T4" fmla="*/ 340 w 595"/>
                <a:gd name="T5" fmla="*/ 510 h 680"/>
                <a:gd name="T6" fmla="*/ 283 w 595"/>
                <a:gd name="T7" fmla="*/ 510 h 680"/>
                <a:gd name="T8" fmla="*/ 226 w 595"/>
                <a:gd name="T9" fmla="*/ 539 h 680"/>
                <a:gd name="T10" fmla="*/ 170 w 595"/>
                <a:gd name="T11" fmla="*/ 539 h 680"/>
                <a:gd name="T12" fmla="*/ 141 w 595"/>
                <a:gd name="T13" fmla="*/ 454 h 680"/>
                <a:gd name="T14" fmla="*/ 28 w 595"/>
                <a:gd name="T15" fmla="*/ 397 h 680"/>
                <a:gd name="T16" fmla="*/ 0 w 595"/>
                <a:gd name="T17" fmla="*/ 312 h 680"/>
                <a:gd name="T18" fmla="*/ 28 w 595"/>
                <a:gd name="T19" fmla="*/ 255 h 680"/>
                <a:gd name="T20" fmla="*/ 85 w 595"/>
                <a:gd name="T21" fmla="*/ 255 h 680"/>
                <a:gd name="T22" fmla="*/ 85 w 595"/>
                <a:gd name="T23" fmla="*/ 142 h 680"/>
                <a:gd name="T24" fmla="*/ 141 w 595"/>
                <a:gd name="T25" fmla="*/ 85 h 680"/>
                <a:gd name="T26" fmla="*/ 170 w 595"/>
                <a:gd name="T27" fmla="*/ 85 h 680"/>
                <a:gd name="T28" fmla="*/ 170 w 595"/>
                <a:gd name="T29" fmla="*/ 0 h 680"/>
                <a:gd name="T30" fmla="*/ 226 w 595"/>
                <a:gd name="T31" fmla="*/ 0 h 680"/>
                <a:gd name="T32" fmla="*/ 283 w 595"/>
                <a:gd name="T33" fmla="*/ 142 h 680"/>
                <a:gd name="T34" fmla="*/ 396 w 595"/>
                <a:gd name="T35" fmla="*/ 170 h 680"/>
                <a:gd name="T36" fmla="*/ 368 w 595"/>
                <a:gd name="T37" fmla="*/ 255 h 680"/>
                <a:gd name="T38" fmla="*/ 396 w 595"/>
                <a:gd name="T39" fmla="*/ 312 h 680"/>
                <a:gd name="T40" fmla="*/ 510 w 595"/>
                <a:gd name="T41" fmla="*/ 227 h 680"/>
                <a:gd name="T42" fmla="*/ 595 w 595"/>
                <a:gd name="T43" fmla="*/ 283 h 680"/>
                <a:gd name="T44" fmla="*/ 567 w 595"/>
                <a:gd name="T45" fmla="*/ 369 h 680"/>
                <a:gd name="T46" fmla="*/ 595 w 595"/>
                <a:gd name="T47" fmla="*/ 425 h 680"/>
                <a:gd name="T48" fmla="*/ 510 w 595"/>
                <a:gd name="T49" fmla="*/ 539 h 680"/>
                <a:gd name="T50" fmla="*/ 538 w 595"/>
                <a:gd name="T51" fmla="*/ 680 h 680"/>
                <a:gd name="T52" fmla="*/ 482 w 595"/>
                <a:gd name="T53" fmla="*/ 652 h 680"/>
                <a:gd name="T54" fmla="*/ 482 w 595"/>
                <a:gd name="T55" fmla="*/ 595 h 680"/>
                <a:gd name="T56" fmla="*/ 396 w 595"/>
                <a:gd name="T57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80">
                  <a:moveTo>
                    <a:pt x="396" y="624"/>
                  </a:moveTo>
                  <a:lnTo>
                    <a:pt x="340" y="595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26" y="539"/>
                  </a:lnTo>
                  <a:lnTo>
                    <a:pt x="170" y="539"/>
                  </a:lnTo>
                  <a:lnTo>
                    <a:pt x="141" y="454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142"/>
                  </a:lnTo>
                  <a:lnTo>
                    <a:pt x="141" y="85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83" y="142"/>
                  </a:lnTo>
                  <a:lnTo>
                    <a:pt x="396" y="170"/>
                  </a:lnTo>
                  <a:lnTo>
                    <a:pt x="368" y="255"/>
                  </a:lnTo>
                  <a:lnTo>
                    <a:pt x="396" y="312"/>
                  </a:lnTo>
                  <a:lnTo>
                    <a:pt x="510" y="227"/>
                  </a:lnTo>
                  <a:lnTo>
                    <a:pt x="595" y="283"/>
                  </a:lnTo>
                  <a:lnTo>
                    <a:pt x="567" y="369"/>
                  </a:lnTo>
                  <a:lnTo>
                    <a:pt x="595" y="425"/>
                  </a:lnTo>
                  <a:lnTo>
                    <a:pt x="510" y="539"/>
                  </a:lnTo>
                  <a:lnTo>
                    <a:pt x="538" y="680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396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F8195919-59FC-4CDF-BBFB-11C01C9B8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947"/>
              <a:ext cx="822" cy="539"/>
            </a:xfrm>
            <a:custGeom>
              <a:avLst/>
              <a:gdLst>
                <a:gd name="T0" fmla="*/ 652 w 822"/>
                <a:gd name="T1" fmla="*/ 368 h 539"/>
                <a:gd name="T2" fmla="*/ 595 w 822"/>
                <a:gd name="T3" fmla="*/ 340 h 539"/>
                <a:gd name="T4" fmla="*/ 454 w 822"/>
                <a:gd name="T5" fmla="*/ 340 h 539"/>
                <a:gd name="T6" fmla="*/ 397 w 822"/>
                <a:gd name="T7" fmla="*/ 397 h 539"/>
                <a:gd name="T8" fmla="*/ 397 w 822"/>
                <a:gd name="T9" fmla="*/ 425 h 539"/>
                <a:gd name="T10" fmla="*/ 283 w 822"/>
                <a:gd name="T11" fmla="*/ 454 h 539"/>
                <a:gd name="T12" fmla="*/ 283 w 822"/>
                <a:gd name="T13" fmla="*/ 482 h 539"/>
                <a:gd name="T14" fmla="*/ 142 w 822"/>
                <a:gd name="T15" fmla="*/ 539 h 539"/>
                <a:gd name="T16" fmla="*/ 28 w 822"/>
                <a:gd name="T17" fmla="*/ 539 h 539"/>
                <a:gd name="T18" fmla="*/ 57 w 822"/>
                <a:gd name="T19" fmla="*/ 482 h 539"/>
                <a:gd name="T20" fmla="*/ 85 w 822"/>
                <a:gd name="T21" fmla="*/ 368 h 539"/>
                <a:gd name="T22" fmla="*/ 85 w 822"/>
                <a:gd name="T23" fmla="*/ 283 h 539"/>
                <a:gd name="T24" fmla="*/ 0 w 822"/>
                <a:gd name="T25" fmla="*/ 255 h 539"/>
                <a:gd name="T26" fmla="*/ 85 w 822"/>
                <a:gd name="T27" fmla="*/ 227 h 539"/>
                <a:gd name="T28" fmla="*/ 113 w 822"/>
                <a:gd name="T29" fmla="*/ 198 h 539"/>
                <a:gd name="T30" fmla="*/ 198 w 822"/>
                <a:gd name="T31" fmla="*/ 227 h 539"/>
                <a:gd name="T32" fmla="*/ 227 w 822"/>
                <a:gd name="T33" fmla="*/ 170 h 539"/>
                <a:gd name="T34" fmla="*/ 340 w 822"/>
                <a:gd name="T35" fmla="*/ 198 h 539"/>
                <a:gd name="T36" fmla="*/ 397 w 822"/>
                <a:gd name="T37" fmla="*/ 170 h 539"/>
                <a:gd name="T38" fmla="*/ 312 w 822"/>
                <a:gd name="T39" fmla="*/ 113 h 539"/>
                <a:gd name="T40" fmla="*/ 369 w 822"/>
                <a:gd name="T41" fmla="*/ 85 h 539"/>
                <a:gd name="T42" fmla="*/ 397 w 822"/>
                <a:gd name="T43" fmla="*/ 85 h 539"/>
                <a:gd name="T44" fmla="*/ 425 w 822"/>
                <a:gd name="T45" fmla="*/ 142 h 539"/>
                <a:gd name="T46" fmla="*/ 482 w 822"/>
                <a:gd name="T47" fmla="*/ 85 h 539"/>
                <a:gd name="T48" fmla="*/ 567 w 822"/>
                <a:gd name="T49" fmla="*/ 85 h 539"/>
                <a:gd name="T50" fmla="*/ 737 w 822"/>
                <a:gd name="T51" fmla="*/ 0 h 539"/>
                <a:gd name="T52" fmla="*/ 765 w 822"/>
                <a:gd name="T53" fmla="*/ 28 h 539"/>
                <a:gd name="T54" fmla="*/ 794 w 822"/>
                <a:gd name="T55" fmla="*/ 85 h 539"/>
                <a:gd name="T56" fmla="*/ 822 w 822"/>
                <a:gd name="T57" fmla="*/ 85 h 539"/>
                <a:gd name="T58" fmla="*/ 822 w 822"/>
                <a:gd name="T59" fmla="*/ 113 h 539"/>
                <a:gd name="T60" fmla="*/ 737 w 822"/>
                <a:gd name="T61" fmla="*/ 198 h 539"/>
                <a:gd name="T62" fmla="*/ 765 w 822"/>
                <a:gd name="T63" fmla="*/ 283 h 539"/>
                <a:gd name="T64" fmla="*/ 737 w 822"/>
                <a:gd name="T65" fmla="*/ 368 h 539"/>
                <a:gd name="T66" fmla="*/ 652 w 822"/>
                <a:gd name="T67" fmla="*/ 36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539">
                  <a:moveTo>
                    <a:pt x="652" y="368"/>
                  </a:moveTo>
                  <a:lnTo>
                    <a:pt x="595" y="340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97" y="425"/>
                  </a:lnTo>
                  <a:lnTo>
                    <a:pt x="283" y="454"/>
                  </a:lnTo>
                  <a:lnTo>
                    <a:pt x="283" y="482"/>
                  </a:lnTo>
                  <a:lnTo>
                    <a:pt x="142" y="539"/>
                  </a:lnTo>
                  <a:lnTo>
                    <a:pt x="28" y="539"/>
                  </a:lnTo>
                  <a:lnTo>
                    <a:pt x="57" y="482"/>
                  </a:lnTo>
                  <a:lnTo>
                    <a:pt x="85" y="368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13" y="198"/>
                  </a:lnTo>
                  <a:lnTo>
                    <a:pt x="198" y="227"/>
                  </a:lnTo>
                  <a:lnTo>
                    <a:pt x="227" y="170"/>
                  </a:lnTo>
                  <a:lnTo>
                    <a:pt x="340" y="198"/>
                  </a:lnTo>
                  <a:lnTo>
                    <a:pt x="397" y="170"/>
                  </a:lnTo>
                  <a:lnTo>
                    <a:pt x="312" y="113"/>
                  </a:lnTo>
                  <a:lnTo>
                    <a:pt x="369" y="85"/>
                  </a:lnTo>
                  <a:lnTo>
                    <a:pt x="397" y="85"/>
                  </a:lnTo>
                  <a:lnTo>
                    <a:pt x="425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737" y="0"/>
                  </a:lnTo>
                  <a:lnTo>
                    <a:pt x="765" y="28"/>
                  </a:lnTo>
                  <a:lnTo>
                    <a:pt x="794" y="85"/>
                  </a:lnTo>
                  <a:lnTo>
                    <a:pt x="822" y="85"/>
                  </a:lnTo>
                  <a:lnTo>
                    <a:pt x="822" y="113"/>
                  </a:lnTo>
                  <a:lnTo>
                    <a:pt x="737" y="198"/>
                  </a:lnTo>
                  <a:lnTo>
                    <a:pt x="765" y="283"/>
                  </a:lnTo>
                  <a:lnTo>
                    <a:pt x="737" y="368"/>
                  </a:lnTo>
                  <a:lnTo>
                    <a:pt x="652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6501795C-167C-4528-BBBC-F38D213FF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4287"/>
              <a:ext cx="595" cy="737"/>
            </a:xfrm>
            <a:custGeom>
              <a:avLst/>
              <a:gdLst>
                <a:gd name="T0" fmla="*/ 255 w 595"/>
                <a:gd name="T1" fmla="*/ 28 h 737"/>
                <a:gd name="T2" fmla="*/ 170 w 595"/>
                <a:gd name="T3" fmla="*/ 28 h 737"/>
                <a:gd name="T4" fmla="*/ 142 w 595"/>
                <a:gd name="T5" fmla="*/ 85 h 737"/>
                <a:gd name="T6" fmla="*/ 57 w 595"/>
                <a:gd name="T7" fmla="*/ 85 h 737"/>
                <a:gd name="T8" fmla="*/ 85 w 595"/>
                <a:gd name="T9" fmla="*/ 170 h 737"/>
                <a:gd name="T10" fmla="*/ 0 w 595"/>
                <a:gd name="T11" fmla="*/ 340 h 737"/>
                <a:gd name="T12" fmla="*/ 57 w 595"/>
                <a:gd name="T13" fmla="*/ 397 h 737"/>
                <a:gd name="T14" fmla="*/ 0 w 595"/>
                <a:gd name="T15" fmla="*/ 425 h 737"/>
                <a:gd name="T16" fmla="*/ 0 w 595"/>
                <a:gd name="T17" fmla="*/ 595 h 737"/>
                <a:gd name="T18" fmla="*/ 113 w 595"/>
                <a:gd name="T19" fmla="*/ 681 h 737"/>
                <a:gd name="T20" fmla="*/ 227 w 595"/>
                <a:gd name="T21" fmla="*/ 681 h 737"/>
                <a:gd name="T22" fmla="*/ 283 w 595"/>
                <a:gd name="T23" fmla="*/ 737 h 737"/>
                <a:gd name="T24" fmla="*/ 312 w 595"/>
                <a:gd name="T25" fmla="*/ 652 h 737"/>
                <a:gd name="T26" fmla="*/ 368 w 595"/>
                <a:gd name="T27" fmla="*/ 652 h 737"/>
                <a:gd name="T28" fmla="*/ 368 w 595"/>
                <a:gd name="T29" fmla="*/ 595 h 737"/>
                <a:gd name="T30" fmla="*/ 340 w 595"/>
                <a:gd name="T31" fmla="*/ 567 h 737"/>
                <a:gd name="T32" fmla="*/ 425 w 595"/>
                <a:gd name="T33" fmla="*/ 425 h 737"/>
                <a:gd name="T34" fmla="*/ 510 w 595"/>
                <a:gd name="T35" fmla="*/ 425 h 737"/>
                <a:gd name="T36" fmla="*/ 510 w 595"/>
                <a:gd name="T37" fmla="*/ 369 h 737"/>
                <a:gd name="T38" fmla="*/ 482 w 595"/>
                <a:gd name="T39" fmla="*/ 340 h 737"/>
                <a:gd name="T40" fmla="*/ 539 w 595"/>
                <a:gd name="T41" fmla="*/ 284 h 737"/>
                <a:gd name="T42" fmla="*/ 539 w 595"/>
                <a:gd name="T43" fmla="*/ 199 h 737"/>
                <a:gd name="T44" fmla="*/ 482 w 595"/>
                <a:gd name="T45" fmla="*/ 142 h 737"/>
                <a:gd name="T46" fmla="*/ 595 w 595"/>
                <a:gd name="T47" fmla="*/ 28 h 737"/>
                <a:gd name="T48" fmla="*/ 567 w 595"/>
                <a:gd name="T49" fmla="*/ 0 h 737"/>
                <a:gd name="T50" fmla="*/ 454 w 595"/>
                <a:gd name="T51" fmla="*/ 28 h 737"/>
                <a:gd name="T52" fmla="*/ 397 w 595"/>
                <a:gd name="T53" fmla="*/ 0 h 737"/>
                <a:gd name="T54" fmla="*/ 312 w 595"/>
                <a:gd name="T55" fmla="*/ 28 h 737"/>
                <a:gd name="T56" fmla="*/ 283 w 595"/>
                <a:gd name="T57" fmla="*/ 57 h 737"/>
                <a:gd name="T58" fmla="*/ 255 w 595"/>
                <a:gd name="T5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737">
                  <a:moveTo>
                    <a:pt x="255" y="28"/>
                  </a:moveTo>
                  <a:lnTo>
                    <a:pt x="170" y="28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0" y="425"/>
                  </a:lnTo>
                  <a:lnTo>
                    <a:pt x="0" y="595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83" y="737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68" y="595"/>
                  </a:lnTo>
                  <a:lnTo>
                    <a:pt x="340" y="567"/>
                  </a:lnTo>
                  <a:lnTo>
                    <a:pt x="425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82" y="340"/>
                  </a:lnTo>
                  <a:lnTo>
                    <a:pt x="539" y="284"/>
                  </a:lnTo>
                  <a:lnTo>
                    <a:pt x="539" y="199"/>
                  </a:lnTo>
                  <a:lnTo>
                    <a:pt x="482" y="142"/>
                  </a:lnTo>
                  <a:lnTo>
                    <a:pt x="595" y="28"/>
                  </a:lnTo>
                  <a:lnTo>
                    <a:pt x="567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12" y="28"/>
                  </a:lnTo>
                  <a:lnTo>
                    <a:pt x="283" y="57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2D05526A-5633-4129-B22A-E8172F189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3975"/>
              <a:ext cx="397" cy="369"/>
            </a:xfrm>
            <a:custGeom>
              <a:avLst/>
              <a:gdLst>
                <a:gd name="T0" fmla="*/ 312 w 397"/>
                <a:gd name="T1" fmla="*/ 312 h 369"/>
                <a:gd name="T2" fmla="*/ 199 w 397"/>
                <a:gd name="T3" fmla="*/ 340 h 369"/>
                <a:gd name="T4" fmla="*/ 142 w 397"/>
                <a:gd name="T5" fmla="*/ 312 h 369"/>
                <a:gd name="T6" fmla="*/ 57 w 397"/>
                <a:gd name="T7" fmla="*/ 340 h 369"/>
                <a:gd name="T8" fmla="*/ 28 w 397"/>
                <a:gd name="T9" fmla="*/ 369 h 369"/>
                <a:gd name="T10" fmla="*/ 0 w 397"/>
                <a:gd name="T11" fmla="*/ 340 h 369"/>
                <a:gd name="T12" fmla="*/ 28 w 397"/>
                <a:gd name="T13" fmla="*/ 255 h 369"/>
                <a:gd name="T14" fmla="*/ 0 w 397"/>
                <a:gd name="T15" fmla="*/ 170 h 369"/>
                <a:gd name="T16" fmla="*/ 85 w 397"/>
                <a:gd name="T17" fmla="*/ 85 h 369"/>
                <a:gd name="T18" fmla="*/ 85 w 397"/>
                <a:gd name="T19" fmla="*/ 57 h 369"/>
                <a:gd name="T20" fmla="*/ 170 w 397"/>
                <a:gd name="T21" fmla="*/ 0 h 369"/>
                <a:gd name="T22" fmla="*/ 284 w 397"/>
                <a:gd name="T23" fmla="*/ 0 h 369"/>
                <a:gd name="T24" fmla="*/ 284 w 397"/>
                <a:gd name="T25" fmla="*/ 57 h 369"/>
                <a:gd name="T26" fmla="*/ 255 w 397"/>
                <a:gd name="T27" fmla="*/ 85 h 369"/>
                <a:gd name="T28" fmla="*/ 340 w 397"/>
                <a:gd name="T29" fmla="*/ 85 h 369"/>
                <a:gd name="T30" fmla="*/ 284 w 397"/>
                <a:gd name="T31" fmla="*/ 142 h 369"/>
                <a:gd name="T32" fmla="*/ 340 w 397"/>
                <a:gd name="T33" fmla="*/ 170 h 369"/>
                <a:gd name="T34" fmla="*/ 340 w 397"/>
                <a:gd name="T35" fmla="*/ 199 h 369"/>
                <a:gd name="T36" fmla="*/ 397 w 397"/>
                <a:gd name="T37" fmla="*/ 199 h 369"/>
                <a:gd name="T38" fmla="*/ 312 w 397"/>
                <a:gd name="T3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69">
                  <a:moveTo>
                    <a:pt x="312" y="312"/>
                  </a:moveTo>
                  <a:lnTo>
                    <a:pt x="199" y="340"/>
                  </a:lnTo>
                  <a:lnTo>
                    <a:pt x="142" y="312"/>
                  </a:lnTo>
                  <a:lnTo>
                    <a:pt x="57" y="340"/>
                  </a:lnTo>
                  <a:lnTo>
                    <a:pt x="28" y="369"/>
                  </a:lnTo>
                  <a:lnTo>
                    <a:pt x="0" y="340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85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55" y="85"/>
                  </a:lnTo>
                  <a:lnTo>
                    <a:pt x="340" y="85"/>
                  </a:lnTo>
                  <a:lnTo>
                    <a:pt x="284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312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AEF727AF-0D34-473D-9EA3-7F58EB625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578"/>
              <a:ext cx="341" cy="454"/>
            </a:xfrm>
            <a:custGeom>
              <a:avLst/>
              <a:gdLst>
                <a:gd name="T0" fmla="*/ 341 w 341"/>
                <a:gd name="T1" fmla="*/ 199 h 454"/>
                <a:gd name="T2" fmla="*/ 284 w 341"/>
                <a:gd name="T3" fmla="*/ 29 h 454"/>
                <a:gd name="T4" fmla="*/ 85 w 341"/>
                <a:gd name="T5" fmla="*/ 0 h 454"/>
                <a:gd name="T6" fmla="*/ 114 w 341"/>
                <a:gd name="T7" fmla="*/ 29 h 454"/>
                <a:gd name="T8" fmla="*/ 114 w 341"/>
                <a:gd name="T9" fmla="*/ 142 h 454"/>
                <a:gd name="T10" fmla="*/ 142 w 341"/>
                <a:gd name="T11" fmla="*/ 171 h 454"/>
                <a:gd name="T12" fmla="*/ 0 w 341"/>
                <a:gd name="T13" fmla="*/ 397 h 454"/>
                <a:gd name="T14" fmla="*/ 29 w 341"/>
                <a:gd name="T15" fmla="*/ 454 h 454"/>
                <a:gd name="T16" fmla="*/ 57 w 341"/>
                <a:gd name="T17" fmla="*/ 454 h 454"/>
                <a:gd name="T18" fmla="*/ 142 w 341"/>
                <a:gd name="T19" fmla="*/ 397 h 454"/>
                <a:gd name="T20" fmla="*/ 256 w 341"/>
                <a:gd name="T21" fmla="*/ 397 h 454"/>
                <a:gd name="T22" fmla="*/ 312 w 341"/>
                <a:gd name="T23" fmla="*/ 341 h 454"/>
                <a:gd name="T24" fmla="*/ 227 w 341"/>
                <a:gd name="T25" fmla="*/ 284 h 454"/>
                <a:gd name="T26" fmla="*/ 256 w 341"/>
                <a:gd name="T27" fmla="*/ 227 h 454"/>
                <a:gd name="T28" fmla="*/ 312 w 341"/>
                <a:gd name="T29" fmla="*/ 227 h 454"/>
                <a:gd name="T30" fmla="*/ 341 w 341"/>
                <a:gd name="T31" fmla="*/ 19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4">
                  <a:moveTo>
                    <a:pt x="341" y="199"/>
                  </a:moveTo>
                  <a:lnTo>
                    <a:pt x="284" y="29"/>
                  </a:lnTo>
                  <a:lnTo>
                    <a:pt x="85" y="0"/>
                  </a:lnTo>
                  <a:lnTo>
                    <a:pt x="114" y="29"/>
                  </a:lnTo>
                  <a:lnTo>
                    <a:pt x="114" y="142"/>
                  </a:lnTo>
                  <a:lnTo>
                    <a:pt x="142" y="171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454"/>
                  </a:lnTo>
                  <a:lnTo>
                    <a:pt x="142" y="397"/>
                  </a:lnTo>
                  <a:lnTo>
                    <a:pt x="256" y="397"/>
                  </a:lnTo>
                  <a:lnTo>
                    <a:pt x="312" y="341"/>
                  </a:lnTo>
                  <a:lnTo>
                    <a:pt x="227" y="284"/>
                  </a:lnTo>
                  <a:lnTo>
                    <a:pt x="256" y="227"/>
                  </a:lnTo>
                  <a:lnTo>
                    <a:pt x="312" y="227"/>
                  </a:lnTo>
                  <a:lnTo>
                    <a:pt x="341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297625D2-87EB-4133-B6B7-CCB12174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2048"/>
              <a:ext cx="1389" cy="1729"/>
            </a:xfrm>
            <a:custGeom>
              <a:avLst/>
              <a:gdLst>
                <a:gd name="T0" fmla="*/ 766 w 1389"/>
                <a:gd name="T1" fmla="*/ 1672 h 1729"/>
                <a:gd name="T2" fmla="*/ 879 w 1389"/>
                <a:gd name="T3" fmla="*/ 1729 h 1729"/>
                <a:gd name="T4" fmla="*/ 907 w 1389"/>
                <a:gd name="T5" fmla="*/ 1644 h 1729"/>
                <a:gd name="T6" fmla="*/ 992 w 1389"/>
                <a:gd name="T7" fmla="*/ 1587 h 1729"/>
                <a:gd name="T8" fmla="*/ 992 w 1389"/>
                <a:gd name="T9" fmla="*/ 1417 h 1729"/>
                <a:gd name="T10" fmla="*/ 964 w 1389"/>
                <a:gd name="T11" fmla="*/ 1332 h 1729"/>
                <a:gd name="T12" fmla="*/ 1077 w 1389"/>
                <a:gd name="T13" fmla="*/ 1190 h 1729"/>
                <a:gd name="T14" fmla="*/ 1049 w 1389"/>
                <a:gd name="T15" fmla="*/ 1134 h 1729"/>
                <a:gd name="T16" fmla="*/ 1077 w 1389"/>
                <a:gd name="T17" fmla="*/ 1134 h 1729"/>
                <a:gd name="T18" fmla="*/ 1077 w 1389"/>
                <a:gd name="T19" fmla="*/ 1077 h 1729"/>
                <a:gd name="T20" fmla="*/ 1219 w 1389"/>
                <a:gd name="T21" fmla="*/ 878 h 1729"/>
                <a:gd name="T22" fmla="*/ 1162 w 1389"/>
                <a:gd name="T23" fmla="*/ 822 h 1729"/>
                <a:gd name="T24" fmla="*/ 1389 w 1389"/>
                <a:gd name="T25" fmla="*/ 652 h 1729"/>
                <a:gd name="T26" fmla="*/ 1304 w 1389"/>
                <a:gd name="T27" fmla="*/ 567 h 1729"/>
                <a:gd name="T28" fmla="*/ 1276 w 1389"/>
                <a:gd name="T29" fmla="*/ 567 h 1729"/>
                <a:gd name="T30" fmla="*/ 1247 w 1389"/>
                <a:gd name="T31" fmla="*/ 453 h 1729"/>
                <a:gd name="T32" fmla="*/ 1162 w 1389"/>
                <a:gd name="T33" fmla="*/ 425 h 1729"/>
                <a:gd name="T34" fmla="*/ 1134 w 1389"/>
                <a:gd name="T35" fmla="*/ 453 h 1729"/>
                <a:gd name="T36" fmla="*/ 1049 w 1389"/>
                <a:gd name="T37" fmla="*/ 425 h 1729"/>
                <a:gd name="T38" fmla="*/ 1106 w 1389"/>
                <a:gd name="T39" fmla="*/ 396 h 1729"/>
                <a:gd name="T40" fmla="*/ 1106 w 1389"/>
                <a:gd name="T41" fmla="*/ 340 h 1729"/>
                <a:gd name="T42" fmla="*/ 1162 w 1389"/>
                <a:gd name="T43" fmla="*/ 283 h 1729"/>
                <a:gd name="T44" fmla="*/ 1106 w 1389"/>
                <a:gd name="T45" fmla="*/ 226 h 1729"/>
                <a:gd name="T46" fmla="*/ 1134 w 1389"/>
                <a:gd name="T47" fmla="*/ 141 h 1729"/>
                <a:gd name="T48" fmla="*/ 992 w 1389"/>
                <a:gd name="T49" fmla="*/ 198 h 1729"/>
                <a:gd name="T50" fmla="*/ 766 w 1389"/>
                <a:gd name="T51" fmla="*/ 141 h 1729"/>
                <a:gd name="T52" fmla="*/ 709 w 1389"/>
                <a:gd name="T53" fmla="*/ 56 h 1729"/>
                <a:gd name="T54" fmla="*/ 567 w 1389"/>
                <a:gd name="T55" fmla="*/ 85 h 1729"/>
                <a:gd name="T56" fmla="*/ 539 w 1389"/>
                <a:gd name="T57" fmla="*/ 56 h 1729"/>
                <a:gd name="T58" fmla="*/ 482 w 1389"/>
                <a:gd name="T59" fmla="*/ 85 h 1729"/>
                <a:gd name="T60" fmla="*/ 425 w 1389"/>
                <a:gd name="T61" fmla="*/ 0 h 1729"/>
                <a:gd name="T62" fmla="*/ 369 w 1389"/>
                <a:gd name="T63" fmla="*/ 28 h 1729"/>
                <a:gd name="T64" fmla="*/ 284 w 1389"/>
                <a:gd name="T65" fmla="*/ 28 h 1729"/>
                <a:gd name="T66" fmla="*/ 284 w 1389"/>
                <a:gd name="T67" fmla="*/ 113 h 1729"/>
                <a:gd name="T68" fmla="*/ 340 w 1389"/>
                <a:gd name="T69" fmla="*/ 170 h 1729"/>
                <a:gd name="T70" fmla="*/ 482 w 1389"/>
                <a:gd name="T71" fmla="*/ 141 h 1729"/>
                <a:gd name="T72" fmla="*/ 482 w 1389"/>
                <a:gd name="T73" fmla="*/ 198 h 1729"/>
                <a:gd name="T74" fmla="*/ 284 w 1389"/>
                <a:gd name="T75" fmla="*/ 340 h 1729"/>
                <a:gd name="T76" fmla="*/ 340 w 1389"/>
                <a:gd name="T77" fmla="*/ 425 h 1729"/>
                <a:gd name="T78" fmla="*/ 312 w 1389"/>
                <a:gd name="T79" fmla="*/ 453 h 1729"/>
                <a:gd name="T80" fmla="*/ 85 w 1389"/>
                <a:gd name="T81" fmla="*/ 510 h 1729"/>
                <a:gd name="T82" fmla="*/ 0 w 1389"/>
                <a:gd name="T83" fmla="*/ 595 h 1729"/>
                <a:gd name="T84" fmla="*/ 85 w 1389"/>
                <a:gd name="T85" fmla="*/ 623 h 1729"/>
                <a:gd name="T86" fmla="*/ 57 w 1389"/>
                <a:gd name="T87" fmla="*/ 737 h 1729"/>
                <a:gd name="T88" fmla="*/ 227 w 1389"/>
                <a:gd name="T89" fmla="*/ 850 h 1729"/>
                <a:gd name="T90" fmla="*/ 227 w 1389"/>
                <a:gd name="T91" fmla="*/ 963 h 1729"/>
                <a:gd name="T92" fmla="*/ 284 w 1389"/>
                <a:gd name="T93" fmla="*/ 1134 h 1729"/>
                <a:gd name="T94" fmla="*/ 397 w 1389"/>
                <a:gd name="T95" fmla="*/ 1162 h 1729"/>
                <a:gd name="T96" fmla="*/ 425 w 1389"/>
                <a:gd name="T97" fmla="*/ 1077 h 1729"/>
                <a:gd name="T98" fmla="*/ 482 w 1389"/>
                <a:gd name="T99" fmla="*/ 1105 h 1729"/>
                <a:gd name="T100" fmla="*/ 454 w 1389"/>
                <a:gd name="T101" fmla="*/ 1162 h 1729"/>
                <a:gd name="T102" fmla="*/ 539 w 1389"/>
                <a:gd name="T103" fmla="*/ 1162 h 1729"/>
                <a:gd name="T104" fmla="*/ 567 w 1389"/>
                <a:gd name="T105" fmla="*/ 1219 h 1729"/>
                <a:gd name="T106" fmla="*/ 567 w 1389"/>
                <a:gd name="T107" fmla="*/ 1275 h 1729"/>
                <a:gd name="T108" fmla="*/ 680 w 1389"/>
                <a:gd name="T109" fmla="*/ 1360 h 1729"/>
                <a:gd name="T110" fmla="*/ 709 w 1389"/>
                <a:gd name="T111" fmla="*/ 1417 h 1729"/>
                <a:gd name="T112" fmla="*/ 680 w 1389"/>
                <a:gd name="T113" fmla="*/ 1474 h 1729"/>
                <a:gd name="T114" fmla="*/ 709 w 1389"/>
                <a:gd name="T115" fmla="*/ 1530 h 1729"/>
                <a:gd name="T116" fmla="*/ 737 w 1389"/>
                <a:gd name="T117" fmla="*/ 1559 h 1729"/>
                <a:gd name="T118" fmla="*/ 709 w 1389"/>
                <a:gd name="T119" fmla="*/ 1615 h 1729"/>
                <a:gd name="T120" fmla="*/ 766 w 1389"/>
                <a:gd name="T121" fmla="*/ 1644 h 1729"/>
                <a:gd name="T122" fmla="*/ 766 w 1389"/>
                <a:gd name="T123" fmla="*/ 1672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9" h="1729">
                  <a:moveTo>
                    <a:pt x="766" y="1672"/>
                  </a:moveTo>
                  <a:lnTo>
                    <a:pt x="879" y="1729"/>
                  </a:lnTo>
                  <a:lnTo>
                    <a:pt x="907" y="1644"/>
                  </a:lnTo>
                  <a:lnTo>
                    <a:pt x="992" y="1587"/>
                  </a:lnTo>
                  <a:lnTo>
                    <a:pt x="992" y="1417"/>
                  </a:lnTo>
                  <a:lnTo>
                    <a:pt x="964" y="1332"/>
                  </a:lnTo>
                  <a:lnTo>
                    <a:pt x="1077" y="1190"/>
                  </a:lnTo>
                  <a:lnTo>
                    <a:pt x="1049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219" y="878"/>
                  </a:lnTo>
                  <a:lnTo>
                    <a:pt x="1162" y="822"/>
                  </a:lnTo>
                  <a:lnTo>
                    <a:pt x="1389" y="652"/>
                  </a:lnTo>
                  <a:lnTo>
                    <a:pt x="1304" y="567"/>
                  </a:lnTo>
                  <a:lnTo>
                    <a:pt x="1276" y="567"/>
                  </a:lnTo>
                  <a:lnTo>
                    <a:pt x="1247" y="453"/>
                  </a:lnTo>
                  <a:lnTo>
                    <a:pt x="1162" y="425"/>
                  </a:lnTo>
                  <a:lnTo>
                    <a:pt x="1134" y="453"/>
                  </a:lnTo>
                  <a:lnTo>
                    <a:pt x="1049" y="425"/>
                  </a:lnTo>
                  <a:lnTo>
                    <a:pt x="1106" y="396"/>
                  </a:lnTo>
                  <a:lnTo>
                    <a:pt x="1106" y="340"/>
                  </a:lnTo>
                  <a:lnTo>
                    <a:pt x="1162" y="283"/>
                  </a:lnTo>
                  <a:lnTo>
                    <a:pt x="1106" y="226"/>
                  </a:lnTo>
                  <a:lnTo>
                    <a:pt x="1134" y="141"/>
                  </a:lnTo>
                  <a:lnTo>
                    <a:pt x="992" y="198"/>
                  </a:lnTo>
                  <a:lnTo>
                    <a:pt x="766" y="141"/>
                  </a:lnTo>
                  <a:lnTo>
                    <a:pt x="709" y="56"/>
                  </a:lnTo>
                  <a:lnTo>
                    <a:pt x="567" y="85"/>
                  </a:lnTo>
                  <a:lnTo>
                    <a:pt x="539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284" y="28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482" y="141"/>
                  </a:lnTo>
                  <a:lnTo>
                    <a:pt x="482" y="198"/>
                  </a:lnTo>
                  <a:lnTo>
                    <a:pt x="284" y="340"/>
                  </a:lnTo>
                  <a:lnTo>
                    <a:pt x="340" y="425"/>
                  </a:lnTo>
                  <a:lnTo>
                    <a:pt x="312" y="453"/>
                  </a:lnTo>
                  <a:lnTo>
                    <a:pt x="85" y="51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57" y="737"/>
                  </a:lnTo>
                  <a:lnTo>
                    <a:pt x="227" y="850"/>
                  </a:lnTo>
                  <a:lnTo>
                    <a:pt x="227" y="963"/>
                  </a:lnTo>
                  <a:lnTo>
                    <a:pt x="284" y="1134"/>
                  </a:lnTo>
                  <a:lnTo>
                    <a:pt x="397" y="1162"/>
                  </a:lnTo>
                  <a:lnTo>
                    <a:pt x="425" y="1077"/>
                  </a:lnTo>
                  <a:lnTo>
                    <a:pt x="482" y="1105"/>
                  </a:lnTo>
                  <a:lnTo>
                    <a:pt x="454" y="1162"/>
                  </a:lnTo>
                  <a:lnTo>
                    <a:pt x="539" y="1162"/>
                  </a:lnTo>
                  <a:lnTo>
                    <a:pt x="567" y="1219"/>
                  </a:lnTo>
                  <a:lnTo>
                    <a:pt x="567" y="1275"/>
                  </a:lnTo>
                  <a:lnTo>
                    <a:pt x="680" y="1360"/>
                  </a:lnTo>
                  <a:lnTo>
                    <a:pt x="709" y="1417"/>
                  </a:lnTo>
                  <a:lnTo>
                    <a:pt x="680" y="1474"/>
                  </a:lnTo>
                  <a:lnTo>
                    <a:pt x="709" y="1530"/>
                  </a:lnTo>
                  <a:lnTo>
                    <a:pt x="737" y="1559"/>
                  </a:lnTo>
                  <a:lnTo>
                    <a:pt x="709" y="1615"/>
                  </a:lnTo>
                  <a:lnTo>
                    <a:pt x="766" y="1644"/>
                  </a:lnTo>
                  <a:lnTo>
                    <a:pt x="766" y="167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D93B4E72-3734-4ABE-B9CA-BCCBD8CA9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125"/>
              <a:ext cx="653" cy="737"/>
            </a:xfrm>
            <a:custGeom>
              <a:avLst/>
              <a:gdLst>
                <a:gd name="T0" fmla="*/ 511 w 653"/>
                <a:gd name="T1" fmla="*/ 737 h 737"/>
                <a:gd name="T2" fmla="*/ 567 w 653"/>
                <a:gd name="T3" fmla="*/ 624 h 737"/>
                <a:gd name="T4" fmla="*/ 653 w 653"/>
                <a:gd name="T5" fmla="*/ 595 h 737"/>
                <a:gd name="T6" fmla="*/ 653 w 653"/>
                <a:gd name="T7" fmla="*/ 567 h 737"/>
                <a:gd name="T8" fmla="*/ 596 w 653"/>
                <a:gd name="T9" fmla="*/ 538 h 737"/>
                <a:gd name="T10" fmla="*/ 624 w 653"/>
                <a:gd name="T11" fmla="*/ 482 h 737"/>
                <a:gd name="T12" fmla="*/ 596 w 653"/>
                <a:gd name="T13" fmla="*/ 453 h 737"/>
                <a:gd name="T14" fmla="*/ 567 w 653"/>
                <a:gd name="T15" fmla="*/ 397 h 737"/>
                <a:gd name="T16" fmla="*/ 596 w 653"/>
                <a:gd name="T17" fmla="*/ 340 h 737"/>
                <a:gd name="T18" fmla="*/ 567 w 653"/>
                <a:gd name="T19" fmla="*/ 283 h 737"/>
                <a:gd name="T20" fmla="*/ 454 w 653"/>
                <a:gd name="T21" fmla="*/ 198 h 737"/>
                <a:gd name="T22" fmla="*/ 454 w 653"/>
                <a:gd name="T23" fmla="*/ 142 h 737"/>
                <a:gd name="T24" fmla="*/ 426 w 653"/>
                <a:gd name="T25" fmla="*/ 85 h 737"/>
                <a:gd name="T26" fmla="*/ 341 w 653"/>
                <a:gd name="T27" fmla="*/ 85 h 737"/>
                <a:gd name="T28" fmla="*/ 369 w 653"/>
                <a:gd name="T29" fmla="*/ 28 h 737"/>
                <a:gd name="T30" fmla="*/ 312 w 653"/>
                <a:gd name="T31" fmla="*/ 0 h 737"/>
                <a:gd name="T32" fmla="*/ 284 w 653"/>
                <a:gd name="T33" fmla="*/ 85 h 737"/>
                <a:gd name="T34" fmla="*/ 171 w 653"/>
                <a:gd name="T35" fmla="*/ 57 h 737"/>
                <a:gd name="T36" fmla="*/ 86 w 653"/>
                <a:gd name="T37" fmla="*/ 142 h 737"/>
                <a:gd name="T38" fmla="*/ 142 w 653"/>
                <a:gd name="T39" fmla="*/ 312 h 737"/>
                <a:gd name="T40" fmla="*/ 0 w 653"/>
                <a:gd name="T41" fmla="*/ 425 h 737"/>
                <a:gd name="T42" fmla="*/ 29 w 653"/>
                <a:gd name="T43" fmla="*/ 482 h 737"/>
                <a:gd name="T44" fmla="*/ 0 w 653"/>
                <a:gd name="T45" fmla="*/ 538 h 737"/>
                <a:gd name="T46" fmla="*/ 171 w 653"/>
                <a:gd name="T47" fmla="*/ 652 h 737"/>
                <a:gd name="T48" fmla="*/ 284 w 653"/>
                <a:gd name="T49" fmla="*/ 652 h 737"/>
                <a:gd name="T50" fmla="*/ 312 w 653"/>
                <a:gd name="T51" fmla="*/ 709 h 737"/>
                <a:gd name="T52" fmla="*/ 397 w 653"/>
                <a:gd name="T53" fmla="*/ 652 h 737"/>
                <a:gd name="T54" fmla="*/ 482 w 653"/>
                <a:gd name="T55" fmla="*/ 624 h 737"/>
                <a:gd name="T56" fmla="*/ 511 w 653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3" h="737">
                  <a:moveTo>
                    <a:pt x="511" y="737"/>
                  </a:moveTo>
                  <a:lnTo>
                    <a:pt x="567" y="624"/>
                  </a:lnTo>
                  <a:lnTo>
                    <a:pt x="653" y="595"/>
                  </a:lnTo>
                  <a:lnTo>
                    <a:pt x="653" y="567"/>
                  </a:lnTo>
                  <a:lnTo>
                    <a:pt x="596" y="538"/>
                  </a:lnTo>
                  <a:lnTo>
                    <a:pt x="624" y="482"/>
                  </a:lnTo>
                  <a:lnTo>
                    <a:pt x="596" y="453"/>
                  </a:lnTo>
                  <a:lnTo>
                    <a:pt x="567" y="397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454" y="198"/>
                  </a:lnTo>
                  <a:lnTo>
                    <a:pt x="454" y="142"/>
                  </a:lnTo>
                  <a:lnTo>
                    <a:pt x="426" y="85"/>
                  </a:lnTo>
                  <a:lnTo>
                    <a:pt x="341" y="85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284" y="85"/>
                  </a:lnTo>
                  <a:lnTo>
                    <a:pt x="171" y="57"/>
                  </a:lnTo>
                  <a:lnTo>
                    <a:pt x="86" y="142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538"/>
                  </a:lnTo>
                  <a:lnTo>
                    <a:pt x="171" y="652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397" y="652"/>
                  </a:lnTo>
                  <a:lnTo>
                    <a:pt x="482" y="624"/>
                  </a:lnTo>
                  <a:lnTo>
                    <a:pt x="511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B9E6217C-CFBA-4501-B246-B1A5F92A5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707"/>
              <a:ext cx="964" cy="822"/>
            </a:xfrm>
            <a:custGeom>
              <a:avLst/>
              <a:gdLst>
                <a:gd name="T0" fmla="*/ 964 w 964"/>
                <a:gd name="T1" fmla="*/ 822 h 822"/>
                <a:gd name="T2" fmla="*/ 936 w 964"/>
                <a:gd name="T3" fmla="*/ 681 h 822"/>
                <a:gd name="T4" fmla="*/ 907 w 964"/>
                <a:gd name="T5" fmla="*/ 652 h 822"/>
                <a:gd name="T6" fmla="*/ 964 w 964"/>
                <a:gd name="T7" fmla="*/ 511 h 822"/>
                <a:gd name="T8" fmla="*/ 964 w 964"/>
                <a:gd name="T9" fmla="*/ 341 h 822"/>
                <a:gd name="T10" fmla="*/ 907 w 964"/>
                <a:gd name="T11" fmla="*/ 284 h 822"/>
                <a:gd name="T12" fmla="*/ 879 w 964"/>
                <a:gd name="T13" fmla="*/ 312 h 822"/>
                <a:gd name="T14" fmla="*/ 794 w 964"/>
                <a:gd name="T15" fmla="*/ 284 h 822"/>
                <a:gd name="T16" fmla="*/ 680 w 964"/>
                <a:gd name="T17" fmla="*/ 227 h 822"/>
                <a:gd name="T18" fmla="*/ 680 w 964"/>
                <a:gd name="T19" fmla="*/ 199 h 822"/>
                <a:gd name="T20" fmla="*/ 652 w 964"/>
                <a:gd name="T21" fmla="*/ 114 h 822"/>
                <a:gd name="T22" fmla="*/ 567 w 964"/>
                <a:gd name="T23" fmla="*/ 85 h 822"/>
                <a:gd name="T24" fmla="*/ 567 w 964"/>
                <a:gd name="T25" fmla="*/ 0 h 822"/>
                <a:gd name="T26" fmla="*/ 454 w 964"/>
                <a:gd name="T27" fmla="*/ 85 h 822"/>
                <a:gd name="T28" fmla="*/ 425 w 964"/>
                <a:gd name="T29" fmla="*/ 312 h 822"/>
                <a:gd name="T30" fmla="*/ 198 w 964"/>
                <a:gd name="T31" fmla="*/ 397 h 822"/>
                <a:gd name="T32" fmla="*/ 170 w 964"/>
                <a:gd name="T33" fmla="*/ 454 h 822"/>
                <a:gd name="T34" fmla="*/ 85 w 964"/>
                <a:gd name="T35" fmla="*/ 482 h 822"/>
                <a:gd name="T36" fmla="*/ 57 w 964"/>
                <a:gd name="T37" fmla="*/ 567 h 822"/>
                <a:gd name="T38" fmla="*/ 113 w 964"/>
                <a:gd name="T39" fmla="*/ 624 h 822"/>
                <a:gd name="T40" fmla="*/ 57 w 964"/>
                <a:gd name="T41" fmla="*/ 681 h 822"/>
                <a:gd name="T42" fmla="*/ 57 w 964"/>
                <a:gd name="T43" fmla="*/ 737 h 822"/>
                <a:gd name="T44" fmla="*/ 0 w 964"/>
                <a:gd name="T45" fmla="*/ 766 h 822"/>
                <a:gd name="T46" fmla="*/ 85 w 964"/>
                <a:gd name="T47" fmla="*/ 794 h 822"/>
                <a:gd name="T48" fmla="*/ 113 w 964"/>
                <a:gd name="T49" fmla="*/ 766 h 822"/>
                <a:gd name="T50" fmla="*/ 198 w 964"/>
                <a:gd name="T51" fmla="*/ 794 h 822"/>
                <a:gd name="T52" fmla="*/ 255 w 964"/>
                <a:gd name="T53" fmla="*/ 737 h 822"/>
                <a:gd name="T54" fmla="*/ 454 w 964"/>
                <a:gd name="T55" fmla="*/ 737 h 822"/>
                <a:gd name="T56" fmla="*/ 510 w 964"/>
                <a:gd name="T57" fmla="*/ 681 h 822"/>
                <a:gd name="T58" fmla="*/ 567 w 964"/>
                <a:gd name="T59" fmla="*/ 652 h 822"/>
                <a:gd name="T60" fmla="*/ 624 w 964"/>
                <a:gd name="T61" fmla="*/ 596 h 822"/>
                <a:gd name="T62" fmla="*/ 680 w 964"/>
                <a:gd name="T63" fmla="*/ 624 h 822"/>
                <a:gd name="T64" fmla="*/ 737 w 964"/>
                <a:gd name="T65" fmla="*/ 766 h 822"/>
                <a:gd name="T66" fmla="*/ 765 w 964"/>
                <a:gd name="T67" fmla="*/ 794 h 822"/>
                <a:gd name="T68" fmla="*/ 822 w 964"/>
                <a:gd name="T69" fmla="*/ 766 h 822"/>
                <a:gd name="T70" fmla="*/ 964 w 964"/>
                <a:gd name="T7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22">
                  <a:moveTo>
                    <a:pt x="964" y="822"/>
                  </a:moveTo>
                  <a:lnTo>
                    <a:pt x="936" y="681"/>
                  </a:lnTo>
                  <a:lnTo>
                    <a:pt x="907" y="652"/>
                  </a:lnTo>
                  <a:lnTo>
                    <a:pt x="964" y="511"/>
                  </a:lnTo>
                  <a:lnTo>
                    <a:pt x="964" y="341"/>
                  </a:lnTo>
                  <a:lnTo>
                    <a:pt x="907" y="284"/>
                  </a:lnTo>
                  <a:lnTo>
                    <a:pt x="879" y="312"/>
                  </a:lnTo>
                  <a:lnTo>
                    <a:pt x="794" y="284"/>
                  </a:lnTo>
                  <a:lnTo>
                    <a:pt x="680" y="227"/>
                  </a:lnTo>
                  <a:lnTo>
                    <a:pt x="680" y="19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0"/>
                  </a:lnTo>
                  <a:lnTo>
                    <a:pt x="454" y="85"/>
                  </a:lnTo>
                  <a:lnTo>
                    <a:pt x="425" y="312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85" y="482"/>
                  </a:lnTo>
                  <a:lnTo>
                    <a:pt x="57" y="567"/>
                  </a:lnTo>
                  <a:lnTo>
                    <a:pt x="113" y="624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66"/>
                  </a:lnTo>
                  <a:lnTo>
                    <a:pt x="85" y="794"/>
                  </a:lnTo>
                  <a:lnTo>
                    <a:pt x="113" y="766"/>
                  </a:lnTo>
                  <a:lnTo>
                    <a:pt x="198" y="794"/>
                  </a:lnTo>
                  <a:lnTo>
                    <a:pt x="255" y="737"/>
                  </a:lnTo>
                  <a:lnTo>
                    <a:pt x="454" y="737"/>
                  </a:lnTo>
                  <a:lnTo>
                    <a:pt x="510" y="681"/>
                  </a:lnTo>
                  <a:lnTo>
                    <a:pt x="567" y="652"/>
                  </a:lnTo>
                  <a:lnTo>
                    <a:pt x="624" y="596"/>
                  </a:lnTo>
                  <a:lnTo>
                    <a:pt x="680" y="624"/>
                  </a:lnTo>
                  <a:lnTo>
                    <a:pt x="737" y="766"/>
                  </a:lnTo>
                  <a:lnTo>
                    <a:pt x="765" y="794"/>
                  </a:lnTo>
                  <a:lnTo>
                    <a:pt x="822" y="766"/>
                  </a:lnTo>
                  <a:lnTo>
                    <a:pt x="964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D8BA2BA1-AD9D-4AF0-9B8F-661EAB5F6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622"/>
              <a:ext cx="992" cy="907"/>
            </a:xfrm>
            <a:custGeom>
              <a:avLst/>
              <a:gdLst>
                <a:gd name="T0" fmla="*/ 709 w 992"/>
                <a:gd name="T1" fmla="*/ 907 h 907"/>
                <a:gd name="T2" fmla="*/ 652 w 992"/>
                <a:gd name="T3" fmla="*/ 851 h 907"/>
                <a:gd name="T4" fmla="*/ 539 w 992"/>
                <a:gd name="T5" fmla="*/ 907 h 907"/>
                <a:gd name="T6" fmla="*/ 510 w 992"/>
                <a:gd name="T7" fmla="*/ 851 h 907"/>
                <a:gd name="T8" fmla="*/ 397 w 992"/>
                <a:gd name="T9" fmla="*/ 907 h 907"/>
                <a:gd name="T10" fmla="*/ 369 w 992"/>
                <a:gd name="T11" fmla="*/ 766 h 907"/>
                <a:gd name="T12" fmla="*/ 340 w 992"/>
                <a:gd name="T13" fmla="*/ 737 h 907"/>
                <a:gd name="T14" fmla="*/ 397 w 992"/>
                <a:gd name="T15" fmla="*/ 596 h 907"/>
                <a:gd name="T16" fmla="*/ 397 w 992"/>
                <a:gd name="T17" fmla="*/ 426 h 907"/>
                <a:gd name="T18" fmla="*/ 340 w 992"/>
                <a:gd name="T19" fmla="*/ 369 h 907"/>
                <a:gd name="T20" fmla="*/ 312 w 992"/>
                <a:gd name="T21" fmla="*/ 397 h 907"/>
                <a:gd name="T22" fmla="*/ 227 w 992"/>
                <a:gd name="T23" fmla="*/ 369 h 907"/>
                <a:gd name="T24" fmla="*/ 113 w 992"/>
                <a:gd name="T25" fmla="*/ 312 h 907"/>
                <a:gd name="T26" fmla="*/ 113 w 992"/>
                <a:gd name="T27" fmla="*/ 284 h 907"/>
                <a:gd name="T28" fmla="*/ 85 w 992"/>
                <a:gd name="T29" fmla="*/ 199 h 907"/>
                <a:gd name="T30" fmla="*/ 0 w 992"/>
                <a:gd name="T31" fmla="*/ 170 h 907"/>
                <a:gd name="T32" fmla="*/ 0 w 992"/>
                <a:gd name="T33" fmla="*/ 85 h 907"/>
                <a:gd name="T34" fmla="*/ 57 w 992"/>
                <a:gd name="T35" fmla="*/ 0 h 907"/>
                <a:gd name="T36" fmla="*/ 170 w 992"/>
                <a:gd name="T37" fmla="*/ 0 h 907"/>
                <a:gd name="T38" fmla="*/ 312 w 992"/>
                <a:gd name="T39" fmla="*/ 85 h 907"/>
                <a:gd name="T40" fmla="*/ 340 w 992"/>
                <a:gd name="T41" fmla="*/ 142 h 907"/>
                <a:gd name="T42" fmla="*/ 482 w 992"/>
                <a:gd name="T43" fmla="*/ 199 h 907"/>
                <a:gd name="T44" fmla="*/ 482 w 992"/>
                <a:gd name="T45" fmla="*/ 255 h 907"/>
                <a:gd name="T46" fmla="*/ 652 w 992"/>
                <a:gd name="T47" fmla="*/ 340 h 907"/>
                <a:gd name="T48" fmla="*/ 737 w 992"/>
                <a:gd name="T49" fmla="*/ 340 h 907"/>
                <a:gd name="T50" fmla="*/ 737 w 992"/>
                <a:gd name="T51" fmla="*/ 369 h 907"/>
                <a:gd name="T52" fmla="*/ 765 w 992"/>
                <a:gd name="T53" fmla="*/ 369 h 907"/>
                <a:gd name="T54" fmla="*/ 879 w 992"/>
                <a:gd name="T55" fmla="*/ 397 h 907"/>
                <a:gd name="T56" fmla="*/ 992 w 992"/>
                <a:gd name="T57" fmla="*/ 426 h 907"/>
                <a:gd name="T58" fmla="*/ 964 w 992"/>
                <a:gd name="T59" fmla="*/ 539 h 907"/>
                <a:gd name="T60" fmla="*/ 709 w 992"/>
                <a:gd name="T6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92" h="907">
                  <a:moveTo>
                    <a:pt x="709" y="907"/>
                  </a:moveTo>
                  <a:lnTo>
                    <a:pt x="652" y="851"/>
                  </a:lnTo>
                  <a:lnTo>
                    <a:pt x="539" y="907"/>
                  </a:lnTo>
                  <a:lnTo>
                    <a:pt x="510" y="851"/>
                  </a:lnTo>
                  <a:lnTo>
                    <a:pt x="397" y="907"/>
                  </a:lnTo>
                  <a:lnTo>
                    <a:pt x="369" y="766"/>
                  </a:lnTo>
                  <a:lnTo>
                    <a:pt x="340" y="737"/>
                  </a:lnTo>
                  <a:lnTo>
                    <a:pt x="397" y="596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97"/>
                  </a:lnTo>
                  <a:lnTo>
                    <a:pt x="227" y="369"/>
                  </a:lnTo>
                  <a:lnTo>
                    <a:pt x="113" y="312"/>
                  </a:lnTo>
                  <a:lnTo>
                    <a:pt x="113" y="284"/>
                  </a:lnTo>
                  <a:lnTo>
                    <a:pt x="85" y="199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312" y="85"/>
                  </a:lnTo>
                  <a:lnTo>
                    <a:pt x="340" y="142"/>
                  </a:lnTo>
                  <a:lnTo>
                    <a:pt x="482" y="199"/>
                  </a:lnTo>
                  <a:lnTo>
                    <a:pt x="482" y="255"/>
                  </a:lnTo>
                  <a:lnTo>
                    <a:pt x="652" y="340"/>
                  </a:lnTo>
                  <a:lnTo>
                    <a:pt x="737" y="340"/>
                  </a:lnTo>
                  <a:lnTo>
                    <a:pt x="737" y="369"/>
                  </a:lnTo>
                  <a:lnTo>
                    <a:pt x="765" y="369"/>
                  </a:lnTo>
                  <a:lnTo>
                    <a:pt x="879" y="397"/>
                  </a:lnTo>
                  <a:lnTo>
                    <a:pt x="992" y="426"/>
                  </a:lnTo>
                  <a:lnTo>
                    <a:pt x="964" y="539"/>
                  </a:lnTo>
                  <a:lnTo>
                    <a:pt x="709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698262B3-37FB-4116-BF72-5FE2EDEAF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197"/>
              <a:ext cx="1077" cy="851"/>
            </a:xfrm>
            <a:custGeom>
              <a:avLst/>
              <a:gdLst>
                <a:gd name="T0" fmla="*/ 935 w 1077"/>
                <a:gd name="T1" fmla="*/ 851 h 851"/>
                <a:gd name="T2" fmla="*/ 708 w 1077"/>
                <a:gd name="T3" fmla="*/ 794 h 851"/>
                <a:gd name="T4" fmla="*/ 680 w 1077"/>
                <a:gd name="T5" fmla="*/ 794 h 851"/>
                <a:gd name="T6" fmla="*/ 680 w 1077"/>
                <a:gd name="T7" fmla="*/ 765 h 851"/>
                <a:gd name="T8" fmla="*/ 595 w 1077"/>
                <a:gd name="T9" fmla="*/ 765 h 851"/>
                <a:gd name="T10" fmla="*/ 425 w 1077"/>
                <a:gd name="T11" fmla="*/ 680 h 851"/>
                <a:gd name="T12" fmla="*/ 425 w 1077"/>
                <a:gd name="T13" fmla="*/ 624 h 851"/>
                <a:gd name="T14" fmla="*/ 283 w 1077"/>
                <a:gd name="T15" fmla="*/ 567 h 851"/>
                <a:gd name="T16" fmla="*/ 255 w 1077"/>
                <a:gd name="T17" fmla="*/ 510 h 851"/>
                <a:gd name="T18" fmla="*/ 113 w 1077"/>
                <a:gd name="T19" fmla="*/ 425 h 851"/>
                <a:gd name="T20" fmla="*/ 0 w 1077"/>
                <a:gd name="T21" fmla="*/ 425 h 851"/>
                <a:gd name="T22" fmla="*/ 28 w 1077"/>
                <a:gd name="T23" fmla="*/ 340 h 851"/>
                <a:gd name="T24" fmla="*/ 141 w 1077"/>
                <a:gd name="T25" fmla="*/ 340 h 851"/>
                <a:gd name="T26" fmla="*/ 198 w 1077"/>
                <a:gd name="T27" fmla="*/ 397 h 851"/>
                <a:gd name="T28" fmla="*/ 397 w 1077"/>
                <a:gd name="T29" fmla="*/ 369 h 851"/>
                <a:gd name="T30" fmla="*/ 453 w 1077"/>
                <a:gd name="T31" fmla="*/ 340 h 851"/>
                <a:gd name="T32" fmla="*/ 538 w 1077"/>
                <a:gd name="T33" fmla="*/ 340 h 851"/>
                <a:gd name="T34" fmla="*/ 482 w 1077"/>
                <a:gd name="T35" fmla="*/ 255 h 851"/>
                <a:gd name="T36" fmla="*/ 567 w 1077"/>
                <a:gd name="T37" fmla="*/ 255 h 851"/>
                <a:gd name="T38" fmla="*/ 595 w 1077"/>
                <a:gd name="T39" fmla="*/ 227 h 851"/>
                <a:gd name="T40" fmla="*/ 595 w 1077"/>
                <a:gd name="T41" fmla="*/ 170 h 851"/>
                <a:gd name="T42" fmla="*/ 482 w 1077"/>
                <a:gd name="T43" fmla="*/ 142 h 851"/>
                <a:gd name="T44" fmla="*/ 538 w 1077"/>
                <a:gd name="T45" fmla="*/ 57 h 851"/>
                <a:gd name="T46" fmla="*/ 538 w 1077"/>
                <a:gd name="T47" fmla="*/ 0 h 851"/>
                <a:gd name="T48" fmla="*/ 623 w 1077"/>
                <a:gd name="T49" fmla="*/ 0 h 851"/>
                <a:gd name="T50" fmla="*/ 652 w 1077"/>
                <a:gd name="T51" fmla="*/ 57 h 851"/>
                <a:gd name="T52" fmla="*/ 765 w 1077"/>
                <a:gd name="T53" fmla="*/ 85 h 851"/>
                <a:gd name="T54" fmla="*/ 879 w 1077"/>
                <a:gd name="T55" fmla="*/ 85 h 851"/>
                <a:gd name="T56" fmla="*/ 935 w 1077"/>
                <a:gd name="T57" fmla="*/ 113 h 851"/>
                <a:gd name="T58" fmla="*/ 964 w 1077"/>
                <a:gd name="T59" fmla="*/ 198 h 851"/>
                <a:gd name="T60" fmla="*/ 1020 w 1077"/>
                <a:gd name="T61" fmla="*/ 198 h 851"/>
                <a:gd name="T62" fmla="*/ 992 w 1077"/>
                <a:gd name="T63" fmla="*/ 255 h 851"/>
                <a:gd name="T64" fmla="*/ 1049 w 1077"/>
                <a:gd name="T65" fmla="*/ 284 h 851"/>
                <a:gd name="T66" fmla="*/ 1077 w 1077"/>
                <a:gd name="T67" fmla="*/ 255 h 851"/>
                <a:gd name="T68" fmla="*/ 1077 w 1077"/>
                <a:gd name="T69" fmla="*/ 312 h 851"/>
                <a:gd name="T70" fmla="*/ 1049 w 1077"/>
                <a:gd name="T71" fmla="*/ 397 h 851"/>
                <a:gd name="T72" fmla="*/ 1077 w 1077"/>
                <a:gd name="T73" fmla="*/ 425 h 851"/>
                <a:gd name="T74" fmla="*/ 1049 w 1077"/>
                <a:gd name="T75" fmla="*/ 482 h 851"/>
                <a:gd name="T76" fmla="*/ 992 w 1077"/>
                <a:gd name="T77" fmla="*/ 482 h 851"/>
                <a:gd name="T78" fmla="*/ 907 w 1077"/>
                <a:gd name="T79" fmla="*/ 595 h 851"/>
                <a:gd name="T80" fmla="*/ 907 w 1077"/>
                <a:gd name="T81" fmla="*/ 652 h 851"/>
                <a:gd name="T82" fmla="*/ 964 w 1077"/>
                <a:gd name="T83" fmla="*/ 595 h 851"/>
                <a:gd name="T84" fmla="*/ 1077 w 1077"/>
                <a:gd name="T85" fmla="*/ 624 h 851"/>
                <a:gd name="T86" fmla="*/ 1049 w 1077"/>
                <a:gd name="T87" fmla="*/ 680 h 851"/>
                <a:gd name="T88" fmla="*/ 964 w 1077"/>
                <a:gd name="T89" fmla="*/ 680 h 851"/>
                <a:gd name="T90" fmla="*/ 964 w 1077"/>
                <a:gd name="T91" fmla="*/ 794 h 851"/>
                <a:gd name="T92" fmla="*/ 935 w 1077"/>
                <a:gd name="T93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851">
                  <a:moveTo>
                    <a:pt x="935" y="851"/>
                  </a:moveTo>
                  <a:lnTo>
                    <a:pt x="708" y="794"/>
                  </a:lnTo>
                  <a:lnTo>
                    <a:pt x="680" y="794"/>
                  </a:lnTo>
                  <a:lnTo>
                    <a:pt x="680" y="765"/>
                  </a:lnTo>
                  <a:lnTo>
                    <a:pt x="595" y="765"/>
                  </a:lnTo>
                  <a:lnTo>
                    <a:pt x="425" y="680"/>
                  </a:lnTo>
                  <a:lnTo>
                    <a:pt x="425" y="624"/>
                  </a:lnTo>
                  <a:lnTo>
                    <a:pt x="283" y="567"/>
                  </a:lnTo>
                  <a:lnTo>
                    <a:pt x="255" y="510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28" y="340"/>
                  </a:lnTo>
                  <a:lnTo>
                    <a:pt x="141" y="340"/>
                  </a:lnTo>
                  <a:lnTo>
                    <a:pt x="198" y="397"/>
                  </a:lnTo>
                  <a:lnTo>
                    <a:pt x="397" y="369"/>
                  </a:lnTo>
                  <a:lnTo>
                    <a:pt x="453" y="340"/>
                  </a:lnTo>
                  <a:lnTo>
                    <a:pt x="538" y="340"/>
                  </a:lnTo>
                  <a:lnTo>
                    <a:pt x="482" y="255"/>
                  </a:lnTo>
                  <a:lnTo>
                    <a:pt x="567" y="255"/>
                  </a:lnTo>
                  <a:lnTo>
                    <a:pt x="595" y="227"/>
                  </a:lnTo>
                  <a:lnTo>
                    <a:pt x="595" y="170"/>
                  </a:lnTo>
                  <a:lnTo>
                    <a:pt x="482" y="142"/>
                  </a:lnTo>
                  <a:lnTo>
                    <a:pt x="538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52" y="57"/>
                  </a:lnTo>
                  <a:lnTo>
                    <a:pt x="765" y="85"/>
                  </a:lnTo>
                  <a:lnTo>
                    <a:pt x="879" y="85"/>
                  </a:lnTo>
                  <a:lnTo>
                    <a:pt x="935" y="113"/>
                  </a:lnTo>
                  <a:lnTo>
                    <a:pt x="964" y="198"/>
                  </a:lnTo>
                  <a:lnTo>
                    <a:pt x="1020" y="198"/>
                  </a:lnTo>
                  <a:lnTo>
                    <a:pt x="992" y="255"/>
                  </a:lnTo>
                  <a:lnTo>
                    <a:pt x="1049" y="284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1049" y="397"/>
                  </a:lnTo>
                  <a:lnTo>
                    <a:pt x="1077" y="425"/>
                  </a:lnTo>
                  <a:lnTo>
                    <a:pt x="1049" y="482"/>
                  </a:lnTo>
                  <a:lnTo>
                    <a:pt x="992" y="482"/>
                  </a:lnTo>
                  <a:lnTo>
                    <a:pt x="907" y="59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1077" y="624"/>
                  </a:lnTo>
                  <a:lnTo>
                    <a:pt x="1049" y="680"/>
                  </a:lnTo>
                  <a:lnTo>
                    <a:pt x="964" y="680"/>
                  </a:lnTo>
                  <a:lnTo>
                    <a:pt x="964" y="794"/>
                  </a:lnTo>
                  <a:lnTo>
                    <a:pt x="935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59D9F560-EFB6-425E-A298-4710EF2A2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1282"/>
              <a:ext cx="170" cy="113"/>
            </a:xfrm>
            <a:custGeom>
              <a:avLst/>
              <a:gdLst>
                <a:gd name="T0" fmla="*/ 0 w 170"/>
                <a:gd name="T1" fmla="*/ 28 h 113"/>
                <a:gd name="T2" fmla="*/ 29 w 170"/>
                <a:gd name="T3" fmla="*/ 113 h 113"/>
                <a:gd name="T4" fmla="*/ 85 w 170"/>
                <a:gd name="T5" fmla="*/ 113 h 113"/>
                <a:gd name="T6" fmla="*/ 142 w 170"/>
                <a:gd name="T7" fmla="*/ 113 h 113"/>
                <a:gd name="T8" fmla="*/ 170 w 170"/>
                <a:gd name="T9" fmla="*/ 57 h 113"/>
                <a:gd name="T10" fmla="*/ 170 w 170"/>
                <a:gd name="T11" fmla="*/ 28 h 113"/>
                <a:gd name="T12" fmla="*/ 114 w 170"/>
                <a:gd name="T13" fmla="*/ 0 h 113"/>
                <a:gd name="T14" fmla="*/ 85 w 170"/>
                <a:gd name="T15" fmla="*/ 28 h 113"/>
                <a:gd name="T16" fmla="*/ 29 w 170"/>
                <a:gd name="T17" fmla="*/ 28 h 113"/>
                <a:gd name="T18" fmla="*/ 0 w 170"/>
                <a:gd name="T1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13">
                  <a:moveTo>
                    <a:pt x="0" y="28"/>
                  </a:moveTo>
                  <a:lnTo>
                    <a:pt x="29" y="113"/>
                  </a:lnTo>
                  <a:lnTo>
                    <a:pt x="85" y="113"/>
                  </a:lnTo>
                  <a:lnTo>
                    <a:pt x="142" y="113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C1F9710E-1C0F-4ED6-B301-712E9E7C3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1339"/>
              <a:ext cx="227" cy="198"/>
            </a:xfrm>
            <a:custGeom>
              <a:avLst/>
              <a:gdLst>
                <a:gd name="T0" fmla="*/ 85 w 227"/>
                <a:gd name="T1" fmla="*/ 170 h 198"/>
                <a:gd name="T2" fmla="*/ 85 w 227"/>
                <a:gd name="T3" fmla="*/ 113 h 198"/>
                <a:gd name="T4" fmla="*/ 57 w 227"/>
                <a:gd name="T5" fmla="*/ 142 h 198"/>
                <a:gd name="T6" fmla="*/ 0 w 227"/>
                <a:gd name="T7" fmla="*/ 113 h 198"/>
                <a:gd name="T8" fmla="*/ 28 w 227"/>
                <a:gd name="T9" fmla="*/ 56 h 198"/>
                <a:gd name="T10" fmla="*/ 85 w 227"/>
                <a:gd name="T11" fmla="*/ 56 h 198"/>
                <a:gd name="T12" fmla="*/ 113 w 227"/>
                <a:gd name="T13" fmla="*/ 0 h 198"/>
                <a:gd name="T14" fmla="*/ 198 w 227"/>
                <a:gd name="T15" fmla="*/ 85 h 198"/>
                <a:gd name="T16" fmla="*/ 227 w 227"/>
                <a:gd name="T17" fmla="*/ 170 h 198"/>
                <a:gd name="T18" fmla="*/ 142 w 227"/>
                <a:gd name="T19" fmla="*/ 198 h 198"/>
                <a:gd name="T20" fmla="*/ 113 w 227"/>
                <a:gd name="T21" fmla="*/ 142 h 198"/>
                <a:gd name="T22" fmla="*/ 85 w 227"/>
                <a:gd name="T23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98">
                  <a:moveTo>
                    <a:pt x="85" y="170"/>
                  </a:moveTo>
                  <a:lnTo>
                    <a:pt x="85" y="113"/>
                  </a:lnTo>
                  <a:lnTo>
                    <a:pt x="57" y="142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85"/>
                  </a:lnTo>
                  <a:lnTo>
                    <a:pt x="227" y="170"/>
                  </a:lnTo>
                  <a:lnTo>
                    <a:pt x="142" y="198"/>
                  </a:lnTo>
                  <a:lnTo>
                    <a:pt x="113" y="142"/>
                  </a:lnTo>
                  <a:lnTo>
                    <a:pt x="85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9C414ACB-8E06-4CD0-97E8-6125BA55E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055"/>
              <a:ext cx="595" cy="539"/>
            </a:xfrm>
            <a:custGeom>
              <a:avLst/>
              <a:gdLst>
                <a:gd name="T0" fmla="*/ 28 w 595"/>
                <a:gd name="T1" fmla="*/ 482 h 539"/>
                <a:gd name="T2" fmla="*/ 141 w 595"/>
                <a:gd name="T3" fmla="*/ 482 h 539"/>
                <a:gd name="T4" fmla="*/ 198 w 595"/>
                <a:gd name="T5" fmla="*/ 539 h 539"/>
                <a:gd name="T6" fmla="*/ 397 w 595"/>
                <a:gd name="T7" fmla="*/ 511 h 539"/>
                <a:gd name="T8" fmla="*/ 453 w 595"/>
                <a:gd name="T9" fmla="*/ 482 h 539"/>
                <a:gd name="T10" fmla="*/ 538 w 595"/>
                <a:gd name="T11" fmla="*/ 482 h 539"/>
                <a:gd name="T12" fmla="*/ 482 w 595"/>
                <a:gd name="T13" fmla="*/ 397 h 539"/>
                <a:gd name="T14" fmla="*/ 567 w 595"/>
                <a:gd name="T15" fmla="*/ 397 h 539"/>
                <a:gd name="T16" fmla="*/ 595 w 595"/>
                <a:gd name="T17" fmla="*/ 369 h 539"/>
                <a:gd name="T18" fmla="*/ 595 w 595"/>
                <a:gd name="T19" fmla="*/ 312 h 539"/>
                <a:gd name="T20" fmla="*/ 482 w 595"/>
                <a:gd name="T21" fmla="*/ 284 h 539"/>
                <a:gd name="T22" fmla="*/ 538 w 595"/>
                <a:gd name="T23" fmla="*/ 199 h 539"/>
                <a:gd name="T24" fmla="*/ 538 w 595"/>
                <a:gd name="T25" fmla="*/ 142 h 539"/>
                <a:gd name="T26" fmla="*/ 482 w 595"/>
                <a:gd name="T27" fmla="*/ 114 h 539"/>
                <a:gd name="T28" fmla="*/ 482 w 595"/>
                <a:gd name="T29" fmla="*/ 85 h 539"/>
                <a:gd name="T30" fmla="*/ 425 w 595"/>
                <a:gd name="T31" fmla="*/ 29 h 539"/>
                <a:gd name="T32" fmla="*/ 283 w 595"/>
                <a:gd name="T33" fmla="*/ 0 h 539"/>
                <a:gd name="T34" fmla="*/ 198 w 595"/>
                <a:gd name="T35" fmla="*/ 29 h 539"/>
                <a:gd name="T36" fmla="*/ 170 w 595"/>
                <a:gd name="T37" fmla="*/ 57 h 539"/>
                <a:gd name="T38" fmla="*/ 113 w 595"/>
                <a:gd name="T39" fmla="*/ 29 h 539"/>
                <a:gd name="T40" fmla="*/ 85 w 595"/>
                <a:gd name="T41" fmla="*/ 57 h 539"/>
                <a:gd name="T42" fmla="*/ 113 w 595"/>
                <a:gd name="T43" fmla="*/ 142 h 539"/>
                <a:gd name="T44" fmla="*/ 0 w 595"/>
                <a:gd name="T45" fmla="*/ 255 h 539"/>
                <a:gd name="T46" fmla="*/ 28 w 595"/>
                <a:gd name="T47" fmla="*/ 369 h 539"/>
                <a:gd name="T48" fmla="*/ 28 w 595"/>
                <a:gd name="T49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539">
                  <a:moveTo>
                    <a:pt x="28" y="482"/>
                  </a:moveTo>
                  <a:lnTo>
                    <a:pt x="141" y="482"/>
                  </a:lnTo>
                  <a:lnTo>
                    <a:pt x="198" y="539"/>
                  </a:lnTo>
                  <a:lnTo>
                    <a:pt x="397" y="511"/>
                  </a:lnTo>
                  <a:lnTo>
                    <a:pt x="453" y="482"/>
                  </a:lnTo>
                  <a:lnTo>
                    <a:pt x="538" y="482"/>
                  </a:lnTo>
                  <a:lnTo>
                    <a:pt x="482" y="397"/>
                  </a:lnTo>
                  <a:lnTo>
                    <a:pt x="567" y="397"/>
                  </a:lnTo>
                  <a:lnTo>
                    <a:pt x="595" y="369"/>
                  </a:lnTo>
                  <a:lnTo>
                    <a:pt x="595" y="312"/>
                  </a:lnTo>
                  <a:lnTo>
                    <a:pt x="482" y="284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482" y="114"/>
                  </a:lnTo>
                  <a:lnTo>
                    <a:pt x="482" y="85"/>
                  </a:lnTo>
                  <a:lnTo>
                    <a:pt x="425" y="29"/>
                  </a:lnTo>
                  <a:lnTo>
                    <a:pt x="283" y="0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113" y="29"/>
                  </a:lnTo>
                  <a:lnTo>
                    <a:pt x="85" y="57"/>
                  </a:lnTo>
                  <a:lnTo>
                    <a:pt x="113" y="142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28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25082839-BAAD-403F-865E-26090B073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" y="630"/>
              <a:ext cx="708" cy="794"/>
            </a:xfrm>
            <a:custGeom>
              <a:avLst/>
              <a:gdLst>
                <a:gd name="T0" fmla="*/ 113 w 708"/>
                <a:gd name="T1" fmla="*/ 652 h 794"/>
                <a:gd name="T2" fmla="*/ 170 w 708"/>
                <a:gd name="T3" fmla="*/ 595 h 794"/>
                <a:gd name="T4" fmla="*/ 141 w 708"/>
                <a:gd name="T5" fmla="*/ 567 h 794"/>
                <a:gd name="T6" fmla="*/ 170 w 708"/>
                <a:gd name="T7" fmla="*/ 539 h 794"/>
                <a:gd name="T8" fmla="*/ 141 w 708"/>
                <a:gd name="T9" fmla="*/ 482 h 794"/>
                <a:gd name="T10" fmla="*/ 170 w 708"/>
                <a:gd name="T11" fmla="*/ 482 h 794"/>
                <a:gd name="T12" fmla="*/ 198 w 708"/>
                <a:gd name="T13" fmla="*/ 425 h 794"/>
                <a:gd name="T14" fmla="*/ 141 w 708"/>
                <a:gd name="T15" fmla="*/ 397 h 794"/>
                <a:gd name="T16" fmla="*/ 141 w 708"/>
                <a:gd name="T17" fmla="*/ 340 h 794"/>
                <a:gd name="T18" fmla="*/ 113 w 708"/>
                <a:gd name="T19" fmla="*/ 312 h 794"/>
                <a:gd name="T20" fmla="*/ 56 w 708"/>
                <a:gd name="T21" fmla="*/ 255 h 794"/>
                <a:gd name="T22" fmla="*/ 0 w 708"/>
                <a:gd name="T23" fmla="*/ 170 h 794"/>
                <a:gd name="T24" fmla="*/ 28 w 708"/>
                <a:gd name="T25" fmla="*/ 85 h 794"/>
                <a:gd name="T26" fmla="*/ 0 w 708"/>
                <a:gd name="T27" fmla="*/ 28 h 794"/>
                <a:gd name="T28" fmla="*/ 113 w 708"/>
                <a:gd name="T29" fmla="*/ 0 h 794"/>
                <a:gd name="T30" fmla="*/ 170 w 708"/>
                <a:gd name="T31" fmla="*/ 113 h 794"/>
                <a:gd name="T32" fmla="*/ 283 w 708"/>
                <a:gd name="T33" fmla="*/ 142 h 794"/>
                <a:gd name="T34" fmla="*/ 312 w 708"/>
                <a:gd name="T35" fmla="*/ 85 h 794"/>
                <a:gd name="T36" fmla="*/ 368 w 708"/>
                <a:gd name="T37" fmla="*/ 113 h 794"/>
                <a:gd name="T38" fmla="*/ 425 w 708"/>
                <a:gd name="T39" fmla="*/ 227 h 794"/>
                <a:gd name="T40" fmla="*/ 538 w 708"/>
                <a:gd name="T41" fmla="*/ 284 h 794"/>
                <a:gd name="T42" fmla="*/ 623 w 708"/>
                <a:gd name="T43" fmla="*/ 397 h 794"/>
                <a:gd name="T44" fmla="*/ 623 w 708"/>
                <a:gd name="T45" fmla="*/ 567 h 794"/>
                <a:gd name="T46" fmla="*/ 708 w 708"/>
                <a:gd name="T47" fmla="*/ 709 h 794"/>
                <a:gd name="T48" fmla="*/ 708 w 708"/>
                <a:gd name="T49" fmla="*/ 765 h 794"/>
                <a:gd name="T50" fmla="*/ 652 w 708"/>
                <a:gd name="T51" fmla="*/ 794 h 794"/>
                <a:gd name="T52" fmla="*/ 623 w 708"/>
                <a:gd name="T53" fmla="*/ 737 h 794"/>
                <a:gd name="T54" fmla="*/ 538 w 708"/>
                <a:gd name="T55" fmla="*/ 794 h 794"/>
                <a:gd name="T56" fmla="*/ 453 w 708"/>
                <a:gd name="T57" fmla="*/ 709 h 794"/>
                <a:gd name="T58" fmla="*/ 453 w 708"/>
                <a:gd name="T59" fmla="*/ 680 h 794"/>
                <a:gd name="T60" fmla="*/ 397 w 708"/>
                <a:gd name="T61" fmla="*/ 652 h 794"/>
                <a:gd name="T62" fmla="*/ 368 w 708"/>
                <a:gd name="T63" fmla="*/ 680 h 794"/>
                <a:gd name="T64" fmla="*/ 283 w 708"/>
                <a:gd name="T65" fmla="*/ 680 h 794"/>
                <a:gd name="T66" fmla="*/ 227 w 708"/>
                <a:gd name="T67" fmla="*/ 652 h 794"/>
                <a:gd name="T68" fmla="*/ 113 w 708"/>
                <a:gd name="T69" fmla="*/ 65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94">
                  <a:moveTo>
                    <a:pt x="113" y="652"/>
                  </a:moveTo>
                  <a:lnTo>
                    <a:pt x="170" y="595"/>
                  </a:lnTo>
                  <a:lnTo>
                    <a:pt x="141" y="56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70" y="482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41" y="340"/>
                  </a:lnTo>
                  <a:lnTo>
                    <a:pt x="113" y="312"/>
                  </a:lnTo>
                  <a:lnTo>
                    <a:pt x="56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113"/>
                  </a:lnTo>
                  <a:lnTo>
                    <a:pt x="425" y="227"/>
                  </a:lnTo>
                  <a:lnTo>
                    <a:pt x="538" y="284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708" y="709"/>
                  </a:lnTo>
                  <a:lnTo>
                    <a:pt x="708" y="765"/>
                  </a:lnTo>
                  <a:lnTo>
                    <a:pt x="652" y="794"/>
                  </a:lnTo>
                  <a:lnTo>
                    <a:pt x="623" y="737"/>
                  </a:lnTo>
                  <a:lnTo>
                    <a:pt x="538" y="794"/>
                  </a:lnTo>
                  <a:lnTo>
                    <a:pt x="453" y="709"/>
                  </a:lnTo>
                  <a:lnTo>
                    <a:pt x="453" y="680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113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4A708BA0-FCB7-47EA-8896-7D81457AE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85 w 227"/>
                <a:gd name="T5" fmla="*/ 312 h 397"/>
                <a:gd name="T6" fmla="*/ 114 w 227"/>
                <a:gd name="T7" fmla="*/ 312 h 397"/>
                <a:gd name="T8" fmla="*/ 171 w 227"/>
                <a:gd name="T9" fmla="*/ 397 h 397"/>
                <a:gd name="T10" fmla="*/ 227 w 227"/>
                <a:gd name="T11" fmla="*/ 397 h 397"/>
                <a:gd name="T12" fmla="*/ 85 w 227"/>
                <a:gd name="T13" fmla="*/ 85 h 397"/>
                <a:gd name="T14" fmla="*/ 0 w 227"/>
                <a:gd name="T1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85" y="312"/>
                  </a:lnTo>
                  <a:lnTo>
                    <a:pt x="114" y="312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AD5C2441-D282-4C80-A157-3DAE82F71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970"/>
              <a:ext cx="227" cy="312"/>
            </a:xfrm>
            <a:custGeom>
              <a:avLst/>
              <a:gdLst>
                <a:gd name="T0" fmla="*/ 170 w 227"/>
                <a:gd name="T1" fmla="*/ 0 h 312"/>
                <a:gd name="T2" fmla="*/ 114 w 227"/>
                <a:gd name="T3" fmla="*/ 0 h 312"/>
                <a:gd name="T4" fmla="*/ 29 w 227"/>
                <a:gd name="T5" fmla="*/ 114 h 312"/>
                <a:gd name="T6" fmla="*/ 0 w 227"/>
                <a:gd name="T7" fmla="*/ 142 h 312"/>
                <a:gd name="T8" fmla="*/ 0 w 227"/>
                <a:gd name="T9" fmla="*/ 227 h 312"/>
                <a:gd name="T10" fmla="*/ 29 w 227"/>
                <a:gd name="T11" fmla="*/ 284 h 312"/>
                <a:gd name="T12" fmla="*/ 142 w 227"/>
                <a:gd name="T13" fmla="*/ 312 h 312"/>
                <a:gd name="T14" fmla="*/ 199 w 227"/>
                <a:gd name="T15" fmla="*/ 255 h 312"/>
                <a:gd name="T16" fmla="*/ 170 w 227"/>
                <a:gd name="T17" fmla="*/ 227 h 312"/>
                <a:gd name="T18" fmla="*/ 199 w 227"/>
                <a:gd name="T19" fmla="*/ 199 h 312"/>
                <a:gd name="T20" fmla="*/ 170 w 227"/>
                <a:gd name="T21" fmla="*/ 142 h 312"/>
                <a:gd name="T22" fmla="*/ 199 w 227"/>
                <a:gd name="T23" fmla="*/ 142 h 312"/>
                <a:gd name="T24" fmla="*/ 227 w 227"/>
                <a:gd name="T25" fmla="*/ 85 h 312"/>
                <a:gd name="T26" fmla="*/ 170 w 227"/>
                <a:gd name="T27" fmla="*/ 57 h 312"/>
                <a:gd name="T28" fmla="*/ 170 w 227"/>
                <a:gd name="T2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12">
                  <a:moveTo>
                    <a:pt x="170" y="0"/>
                  </a:moveTo>
                  <a:lnTo>
                    <a:pt x="114" y="0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29" y="284"/>
                  </a:lnTo>
                  <a:lnTo>
                    <a:pt x="142" y="312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199" y="199"/>
                  </a:lnTo>
                  <a:lnTo>
                    <a:pt x="170" y="142"/>
                  </a:lnTo>
                  <a:lnTo>
                    <a:pt x="199" y="142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E70A044D-8AC3-44EB-B9BB-505BBC3C9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233"/>
              <a:ext cx="822" cy="964"/>
            </a:xfrm>
            <a:custGeom>
              <a:avLst/>
              <a:gdLst>
                <a:gd name="T0" fmla="*/ 142 w 822"/>
                <a:gd name="T1" fmla="*/ 851 h 964"/>
                <a:gd name="T2" fmla="*/ 199 w 822"/>
                <a:gd name="T3" fmla="*/ 879 h 964"/>
                <a:gd name="T4" fmla="*/ 227 w 822"/>
                <a:gd name="T5" fmla="*/ 851 h 964"/>
                <a:gd name="T6" fmla="*/ 312 w 822"/>
                <a:gd name="T7" fmla="*/ 822 h 964"/>
                <a:gd name="T8" fmla="*/ 454 w 822"/>
                <a:gd name="T9" fmla="*/ 851 h 964"/>
                <a:gd name="T10" fmla="*/ 511 w 822"/>
                <a:gd name="T11" fmla="*/ 907 h 964"/>
                <a:gd name="T12" fmla="*/ 511 w 822"/>
                <a:gd name="T13" fmla="*/ 936 h 964"/>
                <a:gd name="T14" fmla="*/ 567 w 822"/>
                <a:gd name="T15" fmla="*/ 964 h 964"/>
                <a:gd name="T16" fmla="*/ 652 w 822"/>
                <a:gd name="T17" fmla="*/ 964 h 964"/>
                <a:gd name="T18" fmla="*/ 652 w 822"/>
                <a:gd name="T19" fmla="*/ 879 h 964"/>
                <a:gd name="T20" fmla="*/ 766 w 822"/>
                <a:gd name="T21" fmla="*/ 737 h 964"/>
                <a:gd name="T22" fmla="*/ 822 w 822"/>
                <a:gd name="T23" fmla="*/ 737 h 964"/>
                <a:gd name="T24" fmla="*/ 737 w 822"/>
                <a:gd name="T25" fmla="*/ 652 h 964"/>
                <a:gd name="T26" fmla="*/ 681 w 822"/>
                <a:gd name="T27" fmla="*/ 567 h 964"/>
                <a:gd name="T28" fmla="*/ 709 w 822"/>
                <a:gd name="T29" fmla="*/ 482 h 964"/>
                <a:gd name="T30" fmla="*/ 681 w 822"/>
                <a:gd name="T31" fmla="*/ 425 h 964"/>
                <a:gd name="T32" fmla="*/ 794 w 822"/>
                <a:gd name="T33" fmla="*/ 397 h 964"/>
                <a:gd name="T34" fmla="*/ 737 w 822"/>
                <a:gd name="T35" fmla="*/ 312 h 964"/>
                <a:gd name="T36" fmla="*/ 624 w 822"/>
                <a:gd name="T37" fmla="*/ 255 h 964"/>
                <a:gd name="T38" fmla="*/ 624 w 822"/>
                <a:gd name="T39" fmla="*/ 199 h 964"/>
                <a:gd name="T40" fmla="*/ 596 w 822"/>
                <a:gd name="T41" fmla="*/ 199 h 964"/>
                <a:gd name="T42" fmla="*/ 596 w 822"/>
                <a:gd name="T43" fmla="*/ 114 h 964"/>
                <a:gd name="T44" fmla="*/ 539 w 822"/>
                <a:gd name="T45" fmla="*/ 85 h 964"/>
                <a:gd name="T46" fmla="*/ 511 w 822"/>
                <a:gd name="T47" fmla="*/ 0 h 964"/>
                <a:gd name="T48" fmla="*/ 426 w 822"/>
                <a:gd name="T49" fmla="*/ 29 h 964"/>
                <a:gd name="T50" fmla="*/ 397 w 822"/>
                <a:gd name="T51" fmla="*/ 114 h 964"/>
                <a:gd name="T52" fmla="*/ 227 w 822"/>
                <a:gd name="T53" fmla="*/ 85 h 964"/>
                <a:gd name="T54" fmla="*/ 142 w 822"/>
                <a:gd name="T55" fmla="*/ 199 h 964"/>
                <a:gd name="T56" fmla="*/ 114 w 822"/>
                <a:gd name="T57" fmla="*/ 142 h 964"/>
                <a:gd name="T58" fmla="*/ 57 w 822"/>
                <a:gd name="T59" fmla="*/ 199 h 964"/>
                <a:gd name="T60" fmla="*/ 0 w 822"/>
                <a:gd name="T61" fmla="*/ 369 h 964"/>
                <a:gd name="T62" fmla="*/ 57 w 822"/>
                <a:gd name="T63" fmla="*/ 369 h 964"/>
                <a:gd name="T64" fmla="*/ 142 w 822"/>
                <a:gd name="T65" fmla="*/ 454 h 964"/>
                <a:gd name="T66" fmla="*/ 199 w 822"/>
                <a:gd name="T67" fmla="*/ 454 h 964"/>
                <a:gd name="T68" fmla="*/ 199 w 822"/>
                <a:gd name="T69" fmla="*/ 539 h 964"/>
                <a:gd name="T70" fmla="*/ 170 w 822"/>
                <a:gd name="T71" fmla="*/ 539 h 964"/>
                <a:gd name="T72" fmla="*/ 114 w 822"/>
                <a:gd name="T73" fmla="*/ 652 h 964"/>
                <a:gd name="T74" fmla="*/ 170 w 822"/>
                <a:gd name="T75" fmla="*/ 681 h 964"/>
                <a:gd name="T76" fmla="*/ 142 w 822"/>
                <a:gd name="T77" fmla="*/ 709 h 964"/>
                <a:gd name="T78" fmla="*/ 142 w 822"/>
                <a:gd name="T79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2" h="964">
                  <a:moveTo>
                    <a:pt x="142" y="851"/>
                  </a:moveTo>
                  <a:lnTo>
                    <a:pt x="199" y="879"/>
                  </a:lnTo>
                  <a:lnTo>
                    <a:pt x="227" y="851"/>
                  </a:lnTo>
                  <a:lnTo>
                    <a:pt x="312" y="822"/>
                  </a:lnTo>
                  <a:lnTo>
                    <a:pt x="454" y="851"/>
                  </a:lnTo>
                  <a:lnTo>
                    <a:pt x="511" y="907"/>
                  </a:lnTo>
                  <a:lnTo>
                    <a:pt x="511" y="936"/>
                  </a:lnTo>
                  <a:lnTo>
                    <a:pt x="567" y="964"/>
                  </a:lnTo>
                  <a:lnTo>
                    <a:pt x="652" y="964"/>
                  </a:lnTo>
                  <a:lnTo>
                    <a:pt x="652" y="879"/>
                  </a:lnTo>
                  <a:lnTo>
                    <a:pt x="766" y="737"/>
                  </a:lnTo>
                  <a:lnTo>
                    <a:pt x="822" y="737"/>
                  </a:lnTo>
                  <a:lnTo>
                    <a:pt x="737" y="652"/>
                  </a:lnTo>
                  <a:lnTo>
                    <a:pt x="681" y="567"/>
                  </a:lnTo>
                  <a:lnTo>
                    <a:pt x="709" y="482"/>
                  </a:lnTo>
                  <a:lnTo>
                    <a:pt x="681" y="425"/>
                  </a:lnTo>
                  <a:lnTo>
                    <a:pt x="794" y="397"/>
                  </a:lnTo>
                  <a:lnTo>
                    <a:pt x="737" y="312"/>
                  </a:lnTo>
                  <a:lnTo>
                    <a:pt x="624" y="255"/>
                  </a:lnTo>
                  <a:lnTo>
                    <a:pt x="624" y="199"/>
                  </a:lnTo>
                  <a:lnTo>
                    <a:pt x="596" y="199"/>
                  </a:lnTo>
                  <a:lnTo>
                    <a:pt x="596" y="114"/>
                  </a:lnTo>
                  <a:lnTo>
                    <a:pt x="539" y="85"/>
                  </a:lnTo>
                  <a:lnTo>
                    <a:pt x="511" y="0"/>
                  </a:lnTo>
                  <a:lnTo>
                    <a:pt x="426" y="29"/>
                  </a:lnTo>
                  <a:lnTo>
                    <a:pt x="397" y="114"/>
                  </a:lnTo>
                  <a:lnTo>
                    <a:pt x="227" y="85"/>
                  </a:lnTo>
                  <a:lnTo>
                    <a:pt x="142" y="199"/>
                  </a:lnTo>
                  <a:lnTo>
                    <a:pt x="114" y="142"/>
                  </a:lnTo>
                  <a:lnTo>
                    <a:pt x="57" y="199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454"/>
                  </a:lnTo>
                  <a:lnTo>
                    <a:pt x="199" y="454"/>
                  </a:lnTo>
                  <a:lnTo>
                    <a:pt x="199" y="539"/>
                  </a:lnTo>
                  <a:lnTo>
                    <a:pt x="170" y="539"/>
                  </a:lnTo>
                  <a:lnTo>
                    <a:pt x="114" y="652"/>
                  </a:lnTo>
                  <a:lnTo>
                    <a:pt x="170" y="681"/>
                  </a:lnTo>
                  <a:lnTo>
                    <a:pt x="142" y="709"/>
                  </a:lnTo>
                  <a:lnTo>
                    <a:pt x="142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16" name="Group 36">
            <a:extLst>
              <a:ext uri="{FF2B5EF4-FFF2-40B4-BE49-F238E27FC236}">
                <a16:creationId xmlns:a16="http://schemas.microsoft.com/office/drawing/2014/main" id="{F9D488A4-016B-4D34-96DB-7F5CC94A14B8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574925"/>
            <a:ext cx="530225" cy="133350"/>
            <a:chOff x="1719" y="346"/>
            <a:chExt cx="334" cy="84"/>
          </a:xfrm>
        </p:grpSpPr>
        <p:sp>
          <p:nvSpPr>
            <p:cNvPr id="20517" name="WordArt 37">
              <a:extLst>
                <a:ext uri="{FF2B5EF4-FFF2-40B4-BE49-F238E27FC236}">
                  <a16:creationId xmlns:a16="http://schemas.microsoft.com/office/drawing/2014/main" id="{5A9AB480-33A5-4FCC-BF16-6FC34EE6F0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  <p:sp>
          <p:nvSpPr>
            <p:cNvPr id="20518" name="WordArt 38">
              <a:extLst>
                <a:ext uri="{FF2B5EF4-FFF2-40B4-BE49-F238E27FC236}">
                  <a16:creationId xmlns:a16="http://schemas.microsoft.com/office/drawing/2014/main" id="{051C1961-AB07-4335-8D8D-B5F8BCA43D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</p:grpSp>
      <p:grpSp>
        <p:nvGrpSpPr>
          <p:cNvPr id="20519" name="Group 39">
            <a:extLst>
              <a:ext uri="{FF2B5EF4-FFF2-40B4-BE49-F238E27FC236}">
                <a16:creationId xmlns:a16="http://schemas.microsoft.com/office/drawing/2014/main" id="{42EF9E7C-4708-4ED9-BF73-78F1DA55395D}"/>
              </a:ext>
            </a:extLst>
          </p:cNvPr>
          <p:cNvGrpSpPr>
            <a:grpSpLocks/>
          </p:cNvGrpSpPr>
          <p:nvPr/>
        </p:nvGrpSpPr>
        <p:grpSpPr bwMode="auto">
          <a:xfrm>
            <a:off x="6735763" y="6715125"/>
            <a:ext cx="396875" cy="133350"/>
            <a:chOff x="811" y="346"/>
            <a:chExt cx="250" cy="84"/>
          </a:xfrm>
        </p:grpSpPr>
        <p:sp>
          <p:nvSpPr>
            <p:cNvPr id="20520" name="WordArt 40">
              <a:extLst>
                <a:ext uri="{FF2B5EF4-FFF2-40B4-BE49-F238E27FC236}">
                  <a16:creationId xmlns:a16="http://schemas.microsoft.com/office/drawing/2014/main" id="{F2A96E65-FF78-4092-8B00-7672B1E8A5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  <p:sp>
          <p:nvSpPr>
            <p:cNvPr id="20521" name="WordArt 41">
              <a:extLst>
                <a:ext uri="{FF2B5EF4-FFF2-40B4-BE49-F238E27FC236}">
                  <a16:creationId xmlns:a16="http://schemas.microsoft.com/office/drawing/2014/main" id="{C13B0FE9-03B7-429C-AA04-041697BD34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</p:grpSp>
      <p:grpSp>
        <p:nvGrpSpPr>
          <p:cNvPr id="20522" name="Group 42">
            <a:extLst>
              <a:ext uri="{FF2B5EF4-FFF2-40B4-BE49-F238E27FC236}">
                <a16:creationId xmlns:a16="http://schemas.microsoft.com/office/drawing/2014/main" id="{C5C1F380-568E-403A-9E20-1EDD73FCCFD9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4735513"/>
            <a:ext cx="274637" cy="133350"/>
            <a:chOff x="358" y="346"/>
            <a:chExt cx="173" cy="84"/>
          </a:xfrm>
        </p:grpSpPr>
        <p:sp>
          <p:nvSpPr>
            <p:cNvPr id="20523" name="WordArt 43">
              <a:extLst>
                <a:ext uri="{FF2B5EF4-FFF2-40B4-BE49-F238E27FC236}">
                  <a16:creationId xmlns:a16="http://schemas.microsoft.com/office/drawing/2014/main" id="{4B063002-A28D-4A38-ACB6-C63B59AE2E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4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  <p:sp>
          <p:nvSpPr>
            <p:cNvPr id="20524" name="WordArt 44">
              <a:extLst>
                <a:ext uri="{FF2B5EF4-FFF2-40B4-BE49-F238E27FC236}">
                  <a16:creationId xmlns:a16="http://schemas.microsoft.com/office/drawing/2014/main" id="{712BD1B9-0EA9-4FCF-8EFF-719C25949F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4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</p:grpSp>
      <p:grpSp>
        <p:nvGrpSpPr>
          <p:cNvPr id="20525" name="Group 45">
            <a:extLst>
              <a:ext uri="{FF2B5EF4-FFF2-40B4-BE49-F238E27FC236}">
                <a16:creationId xmlns:a16="http://schemas.microsoft.com/office/drawing/2014/main" id="{E2F9B79F-22EA-4128-94B4-198EBDC9F02F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044575"/>
            <a:ext cx="530225" cy="133350"/>
            <a:chOff x="1726" y="490"/>
            <a:chExt cx="334" cy="84"/>
          </a:xfrm>
        </p:grpSpPr>
        <p:sp>
          <p:nvSpPr>
            <p:cNvPr id="20526" name="WordArt 46">
              <a:extLst>
                <a:ext uri="{FF2B5EF4-FFF2-40B4-BE49-F238E27FC236}">
                  <a16:creationId xmlns:a16="http://schemas.microsoft.com/office/drawing/2014/main" id="{53B0D5A3-455E-4E41-888D-E67826C524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  <p:sp>
          <p:nvSpPr>
            <p:cNvPr id="20527" name="WordArt 47">
              <a:extLst>
                <a:ext uri="{FF2B5EF4-FFF2-40B4-BE49-F238E27FC236}">
                  <a16:creationId xmlns:a16="http://schemas.microsoft.com/office/drawing/2014/main" id="{867FCD1F-6D97-484B-B806-CDC73D7102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</p:grpSp>
      <p:grpSp>
        <p:nvGrpSpPr>
          <p:cNvPr id="20528" name="Group 48">
            <a:extLst>
              <a:ext uri="{FF2B5EF4-FFF2-40B4-BE49-F238E27FC236}">
                <a16:creationId xmlns:a16="http://schemas.microsoft.com/office/drawing/2014/main" id="{380941D1-8569-41CF-9CFA-2362E637E7BF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1585913"/>
            <a:ext cx="396875" cy="133350"/>
            <a:chOff x="818" y="490"/>
            <a:chExt cx="250" cy="84"/>
          </a:xfrm>
        </p:grpSpPr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B7BEA7B4-CA5A-471C-BFFD-259749492C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8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  <p:sp>
          <p:nvSpPr>
            <p:cNvPr id="20530" name="WordArt 50">
              <a:extLst>
                <a:ext uri="{FF2B5EF4-FFF2-40B4-BE49-F238E27FC236}">
                  <a16:creationId xmlns:a16="http://schemas.microsoft.com/office/drawing/2014/main" id="{24829FC0-A989-40C6-80AB-94FFFFF50E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</p:grpSp>
      <p:grpSp>
        <p:nvGrpSpPr>
          <p:cNvPr id="20531" name="Group 51">
            <a:extLst>
              <a:ext uri="{FF2B5EF4-FFF2-40B4-BE49-F238E27FC236}">
                <a16:creationId xmlns:a16="http://schemas.microsoft.com/office/drawing/2014/main" id="{2A53C775-4C7F-4CB4-8C7B-029304078BEE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130925"/>
            <a:ext cx="396875" cy="133350"/>
            <a:chOff x="1122" y="346"/>
            <a:chExt cx="250" cy="84"/>
          </a:xfrm>
        </p:grpSpPr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72839A1C-9CF3-48A2-8755-A631CD1AE6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2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  <p:sp>
          <p:nvSpPr>
            <p:cNvPr id="20533" name="WordArt 53">
              <a:extLst>
                <a:ext uri="{FF2B5EF4-FFF2-40B4-BE49-F238E27FC236}">
                  <a16:creationId xmlns:a16="http://schemas.microsoft.com/office/drawing/2014/main" id="{A806C31C-0247-4EFB-91C1-793D47CB20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</p:grpSp>
      <p:grpSp>
        <p:nvGrpSpPr>
          <p:cNvPr id="20534" name="Group 54">
            <a:extLst>
              <a:ext uri="{FF2B5EF4-FFF2-40B4-BE49-F238E27FC236}">
                <a16:creationId xmlns:a16="http://schemas.microsoft.com/office/drawing/2014/main" id="{A5C0758A-F85C-4FBC-A08D-4310C9B5A774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3475038"/>
            <a:ext cx="396875" cy="133350"/>
            <a:chOff x="1129" y="490"/>
            <a:chExt cx="250" cy="84"/>
          </a:xfrm>
        </p:grpSpPr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7D37ABB9-EFBB-4F0C-81F3-1A8B932B79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D69F62A8-1596-46A1-8997-CBFA24F2D7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</p:grpSp>
      <p:grpSp>
        <p:nvGrpSpPr>
          <p:cNvPr id="20537" name="Group 57">
            <a:extLst>
              <a:ext uri="{FF2B5EF4-FFF2-40B4-BE49-F238E27FC236}">
                <a16:creationId xmlns:a16="http://schemas.microsoft.com/office/drawing/2014/main" id="{2609D135-75CB-4CE5-A389-E1DD8E486A81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855788"/>
            <a:ext cx="530225" cy="133350"/>
            <a:chOff x="1720" y="686"/>
            <a:chExt cx="334" cy="84"/>
          </a:xfrm>
        </p:grpSpPr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15F48047-95BE-4A75-B244-92DD4A6D92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  <p:sp>
          <p:nvSpPr>
            <p:cNvPr id="20539" name="WordArt 59">
              <a:extLst>
                <a:ext uri="{FF2B5EF4-FFF2-40B4-BE49-F238E27FC236}">
                  <a16:creationId xmlns:a16="http://schemas.microsoft.com/office/drawing/2014/main" id="{FC8106A1-1232-46D2-B571-BF3824F09E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1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</p:grpSp>
      <p:grpSp>
        <p:nvGrpSpPr>
          <p:cNvPr id="20540" name="Group 60">
            <a:extLst>
              <a:ext uri="{FF2B5EF4-FFF2-40B4-BE49-F238E27FC236}">
                <a16:creationId xmlns:a16="http://schemas.microsoft.com/office/drawing/2014/main" id="{F9E2D337-E62C-4AAA-85A8-D31C912761EA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5500688"/>
            <a:ext cx="396875" cy="133350"/>
            <a:chOff x="812" y="686"/>
            <a:chExt cx="250" cy="84"/>
          </a:xfrm>
        </p:grpSpPr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1A13DF1B-2516-4613-B4B3-C43307E299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  <p:sp>
          <p:nvSpPr>
            <p:cNvPr id="20542" name="WordArt 62">
              <a:extLst>
                <a:ext uri="{FF2B5EF4-FFF2-40B4-BE49-F238E27FC236}">
                  <a16:creationId xmlns:a16="http://schemas.microsoft.com/office/drawing/2014/main" id="{A184F6D7-D96C-4348-A4FE-D72D01DD2F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</p:grpSp>
      <p:grpSp>
        <p:nvGrpSpPr>
          <p:cNvPr id="20543" name="Group 63">
            <a:extLst>
              <a:ext uri="{FF2B5EF4-FFF2-40B4-BE49-F238E27FC236}">
                <a16:creationId xmlns:a16="http://schemas.microsoft.com/office/drawing/2014/main" id="{852233C6-4B08-4FF0-B031-2A52BBD46B1B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8066088"/>
            <a:ext cx="530225" cy="133350"/>
            <a:chOff x="1727" y="830"/>
            <a:chExt cx="334" cy="84"/>
          </a:xfrm>
        </p:grpSpPr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B41B7727-E19A-4DC8-A695-C4F5BB8E16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  <p:sp>
          <p:nvSpPr>
            <p:cNvPr id="20545" name="WordArt 65">
              <a:extLst>
                <a:ext uri="{FF2B5EF4-FFF2-40B4-BE49-F238E27FC236}">
                  <a16:creationId xmlns:a16="http://schemas.microsoft.com/office/drawing/2014/main" id="{7A7A597D-4C1D-47E8-8682-01D6B11B99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8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</p:grpSp>
      <p:grpSp>
        <p:nvGrpSpPr>
          <p:cNvPr id="20546" name="Group 66">
            <a:extLst>
              <a:ext uri="{FF2B5EF4-FFF2-40B4-BE49-F238E27FC236}">
                <a16:creationId xmlns:a16="http://schemas.microsoft.com/office/drawing/2014/main" id="{FB25AE37-0DEC-4680-9E9F-486C3FAEDD41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3386138"/>
            <a:ext cx="396875" cy="133350"/>
            <a:chOff x="819" y="830"/>
            <a:chExt cx="250" cy="84"/>
          </a:xfrm>
        </p:grpSpPr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43B8AAD2-A2CF-4EF8-ACB9-4EF96D4C80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8D5F3C1B-68AD-4914-B8DB-081B5B24A2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</p:grpSp>
      <p:grpSp>
        <p:nvGrpSpPr>
          <p:cNvPr id="20549" name="Group 69">
            <a:extLst>
              <a:ext uri="{FF2B5EF4-FFF2-40B4-BE49-F238E27FC236}">
                <a16:creationId xmlns:a16="http://schemas.microsoft.com/office/drawing/2014/main" id="{72DB7FED-D204-4CF5-BF95-1C3F375B1F4A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045700"/>
            <a:ext cx="396875" cy="133350"/>
            <a:chOff x="1096" y="2445"/>
            <a:chExt cx="250" cy="84"/>
          </a:xfrm>
        </p:grpSpPr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283F0327-25E8-4151-9B45-42678CECC3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AB4568D3-66B6-4668-8C46-E0DDA5A3D2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</p:grpSp>
      <p:grpSp>
        <p:nvGrpSpPr>
          <p:cNvPr id="20552" name="Group 72">
            <a:extLst>
              <a:ext uri="{FF2B5EF4-FFF2-40B4-BE49-F238E27FC236}">
                <a16:creationId xmlns:a16="http://schemas.microsoft.com/office/drawing/2014/main" id="{5C3D4284-1B60-497F-9EF5-71919E018FEE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6761163"/>
            <a:ext cx="396875" cy="133350"/>
            <a:chOff x="1103" y="2589"/>
            <a:chExt cx="250" cy="84"/>
          </a:xfrm>
        </p:grpSpPr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E44DB117-C68B-468C-B21E-DB5BFDE602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3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  <p:sp>
          <p:nvSpPr>
            <p:cNvPr id="20554" name="WordArt 74">
              <a:extLst>
                <a:ext uri="{FF2B5EF4-FFF2-40B4-BE49-F238E27FC236}">
                  <a16:creationId xmlns:a16="http://schemas.microsoft.com/office/drawing/2014/main" id="{DDED6D50-98F4-4465-97B2-6DF6ED291D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4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</p:grpSp>
      <p:grpSp>
        <p:nvGrpSpPr>
          <p:cNvPr id="20555" name="Group 75">
            <a:extLst>
              <a:ext uri="{FF2B5EF4-FFF2-40B4-BE49-F238E27FC236}">
                <a16:creationId xmlns:a16="http://schemas.microsoft.com/office/drawing/2014/main" id="{EACB21F7-38B5-4A40-8BF2-DC5FC3399002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10812463"/>
            <a:ext cx="396875" cy="133350"/>
            <a:chOff x="785" y="2785"/>
            <a:chExt cx="250" cy="84"/>
          </a:xfrm>
        </p:grpSpPr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70C63414-5764-4A3F-92FC-65B47C73B2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5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  <p:sp>
          <p:nvSpPr>
            <p:cNvPr id="20557" name="WordArt 77">
              <a:extLst>
                <a:ext uri="{FF2B5EF4-FFF2-40B4-BE49-F238E27FC236}">
                  <a16:creationId xmlns:a16="http://schemas.microsoft.com/office/drawing/2014/main" id="{518F3575-C6C3-483B-8EEC-48265AC747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6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</p:grpSp>
      <p:grpSp>
        <p:nvGrpSpPr>
          <p:cNvPr id="20558" name="Group 78">
            <a:extLst>
              <a:ext uri="{FF2B5EF4-FFF2-40B4-BE49-F238E27FC236}">
                <a16:creationId xmlns:a16="http://schemas.microsoft.com/office/drawing/2014/main" id="{BC0DB05D-D932-4934-96FA-31DB8E5F8D71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1630363"/>
            <a:ext cx="396875" cy="133350"/>
            <a:chOff x="819" y="1170"/>
            <a:chExt cx="250" cy="84"/>
          </a:xfrm>
        </p:grpSpPr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C590B01F-BA9F-4426-8E5D-4544D79EAC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  <p:sp>
          <p:nvSpPr>
            <p:cNvPr id="20560" name="WordArt 80">
              <a:extLst>
                <a:ext uri="{FF2B5EF4-FFF2-40B4-BE49-F238E27FC236}">
                  <a16:creationId xmlns:a16="http://schemas.microsoft.com/office/drawing/2014/main" id="{1154D5E1-CC8D-44F6-854C-2D239F59A7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</p:grpSp>
      <p:grpSp>
        <p:nvGrpSpPr>
          <p:cNvPr id="20561" name="Group 81">
            <a:extLst>
              <a:ext uri="{FF2B5EF4-FFF2-40B4-BE49-F238E27FC236}">
                <a16:creationId xmlns:a16="http://schemas.microsoft.com/office/drawing/2014/main" id="{04A482C8-EB73-4F40-A9FA-8178C94BF661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7480300"/>
            <a:ext cx="396875" cy="133350"/>
            <a:chOff x="1096" y="2785"/>
            <a:chExt cx="250" cy="84"/>
          </a:xfrm>
        </p:grpSpPr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A0068F9D-A591-4379-8AAB-D86FEFBA2E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3C59638D-EF35-4131-9635-825D1792A4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</p:grpSp>
      <p:grpSp>
        <p:nvGrpSpPr>
          <p:cNvPr id="20564" name="Group 84">
            <a:extLst>
              <a:ext uri="{FF2B5EF4-FFF2-40B4-BE49-F238E27FC236}">
                <a16:creationId xmlns:a16="http://schemas.microsoft.com/office/drawing/2014/main" id="{7DDBD7FA-6858-4F8F-9535-09D490B30B4B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4375150"/>
            <a:ext cx="396875" cy="133350"/>
            <a:chOff x="1130" y="1170"/>
            <a:chExt cx="250" cy="84"/>
          </a:xfrm>
        </p:grpSpPr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6F83EB7D-8528-468D-8EAD-40CFE849CC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4C9B9081-8DC3-4F93-8C2F-4544BEC50B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</p:grpSp>
      <p:grpSp>
        <p:nvGrpSpPr>
          <p:cNvPr id="20567" name="Group 87">
            <a:extLst>
              <a:ext uri="{FF2B5EF4-FFF2-40B4-BE49-F238E27FC236}">
                <a16:creationId xmlns:a16="http://schemas.microsoft.com/office/drawing/2014/main" id="{BB78B381-5518-4286-8CD4-3395E624AACE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2079625"/>
            <a:ext cx="396875" cy="133350"/>
            <a:chOff x="813" y="1366"/>
            <a:chExt cx="250" cy="84"/>
          </a:xfrm>
        </p:grpSpPr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21F520DE-EFCE-469F-B4BF-6E165B00A7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BFDC8B5D-A4D7-42E9-B13F-7B4C353805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</p:grpSp>
      <p:grpSp>
        <p:nvGrpSpPr>
          <p:cNvPr id="20570" name="Group 90">
            <a:extLst>
              <a:ext uri="{FF2B5EF4-FFF2-40B4-BE49-F238E27FC236}">
                <a16:creationId xmlns:a16="http://schemas.microsoft.com/office/drawing/2014/main" id="{18F20089-760E-47B1-8036-974313D568E8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2351088"/>
            <a:ext cx="396875" cy="133350"/>
            <a:chOff x="820" y="1510"/>
            <a:chExt cx="250" cy="84"/>
          </a:xfrm>
        </p:grpSpPr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4522024C-1756-4CF1-9D91-D5C3CEC614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7FC0EE38-3393-43FA-92D9-B7E7AB0A0D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</p:grpSp>
      <p:grpSp>
        <p:nvGrpSpPr>
          <p:cNvPr id="20573" name="Group 93">
            <a:extLst>
              <a:ext uri="{FF2B5EF4-FFF2-40B4-BE49-F238E27FC236}">
                <a16:creationId xmlns:a16="http://schemas.microsoft.com/office/drawing/2014/main" id="{B54944D5-BD6C-424C-90FB-C9276C1804F9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2170113"/>
            <a:ext cx="396875" cy="133350"/>
            <a:chOff x="1124" y="1366"/>
            <a:chExt cx="250" cy="84"/>
          </a:xfrm>
        </p:grpSpPr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D7110DA5-6209-4F81-9712-5FA9A7EB67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9084254E-67C6-404F-A6FA-C69ADE1840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20576" name="Group 96">
            <a:extLst>
              <a:ext uri="{FF2B5EF4-FFF2-40B4-BE49-F238E27FC236}">
                <a16:creationId xmlns:a16="http://schemas.microsoft.com/office/drawing/2014/main" id="{B1612631-97D5-4138-836B-B7C28691788C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491288"/>
            <a:ext cx="396875" cy="133350"/>
            <a:chOff x="1131" y="1510"/>
            <a:chExt cx="250" cy="84"/>
          </a:xfrm>
        </p:grpSpPr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9648044F-877C-4518-AC1D-DBBA076CED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C753BB14-BF9B-4BC5-A982-017D3A7772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2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</p:grpSp>
      <p:grpSp>
        <p:nvGrpSpPr>
          <p:cNvPr id="20579" name="Group 99">
            <a:extLst>
              <a:ext uri="{FF2B5EF4-FFF2-40B4-BE49-F238E27FC236}">
                <a16:creationId xmlns:a16="http://schemas.microsoft.com/office/drawing/2014/main" id="{DD73294B-92DB-4CEB-8436-11790504ED8E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5951538"/>
            <a:ext cx="396875" cy="133350"/>
            <a:chOff x="812" y="1707"/>
            <a:chExt cx="250" cy="84"/>
          </a:xfrm>
        </p:grpSpPr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5A6A118A-68B6-4072-ADA4-C5038DE6D1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C15D5D9E-C278-4615-ADFC-D4840DAC89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</p:grpSp>
      <p:grpSp>
        <p:nvGrpSpPr>
          <p:cNvPr id="20582" name="Group 102">
            <a:extLst>
              <a:ext uri="{FF2B5EF4-FFF2-40B4-BE49-F238E27FC236}">
                <a16:creationId xmlns:a16="http://schemas.microsoft.com/office/drawing/2014/main" id="{A9052F1E-3A8B-45FA-9D79-2BC03BDE816E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7886700"/>
            <a:ext cx="396875" cy="133350"/>
            <a:chOff x="819" y="1851"/>
            <a:chExt cx="250" cy="84"/>
          </a:xfrm>
        </p:grpSpPr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73314082-EC68-4EFE-A9BE-E669DC1EB7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994E406F-1775-4FBF-962F-244244302B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</p:grpSp>
      <p:grpSp>
        <p:nvGrpSpPr>
          <p:cNvPr id="20585" name="Group 105">
            <a:extLst>
              <a:ext uri="{FF2B5EF4-FFF2-40B4-BE49-F238E27FC236}">
                <a16:creationId xmlns:a16="http://schemas.microsoft.com/office/drawing/2014/main" id="{F4E7DC73-6D5E-4E1D-BC57-5C394DEAAF80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886700"/>
            <a:ext cx="396875" cy="133350"/>
            <a:chOff x="1123" y="1707"/>
            <a:chExt cx="250" cy="84"/>
          </a:xfrm>
        </p:grpSpPr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626AB129-18A7-487D-ABA2-DB780F8DDD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  <p:sp>
          <p:nvSpPr>
            <p:cNvPr id="20587" name="WordArt 107">
              <a:extLst>
                <a:ext uri="{FF2B5EF4-FFF2-40B4-BE49-F238E27FC236}">
                  <a16:creationId xmlns:a16="http://schemas.microsoft.com/office/drawing/2014/main" id="{4AEB4E71-2C2F-4F41-ABD3-40939EA7A6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</p:grpSp>
      <p:grpSp>
        <p:nvGrpSpPr>
          <p:cNvPr id="20588" name="Group 108">
            <a:extLst>
              <a:ext uri="{FF2B5EF4-FFF2-40B4-BE49-F238E27FC236}">
                <a16:creationId xmlns:a16="http://schemas.microsoft.com/office/drawing/2014/main" id="{3F10B43E-D072-4853-B957-9A4BB825E923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9010650"/>
            <a:ext cx="396875" cy="133350"/>
            <a:chOff x="1130" y="1851"/>
            <a:chExt cx="250" cy="84"/>
          </a:xfrm>
        </p:grpSpPr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602F9685-77A8-4099-9B5F-0CDED2D127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  <p:sp>
          <p:nvSpPr>
            <p:cNvPr id="20590" name="WordArt 110">
              <a:extLst>
                <a:ext uri="{FF2B5EF4-FFF2-40B4-BE49-F238E27FC236}">
                  <a16:creationId xmlns:a16="http://schemas.microsoft.com/office/drawing/2014/main" id="{66CAAFFA-2FD8-46D3-A2E6-31BDAE86E2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</p:grpSp>
      <p:grpSp>
        <p:nvGrpSpPr>
          <p:cNvPr id="20591" name="Group 111">
            <a:extLst>
              <a:ext uri="{FF2B5EF4-FFF2-40B4-BE49-F238E27FC236}">
                <a16:creationId xmlns:a16="http://schemas.microsoft.com/office/drawing/2014/main" id="{91FAA1CB-83E9-4895-A8CC-E9D7D916FF37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6535738"/>
            <a:ext cx="396875" cy="133350"/>
            <a:chOff x="813" y="2047"/>
            <a:chExt cx="250" cy="84"/>
          </a:xfrm>
        </p:grpSpPr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17626E90-3E87-4EAD-B690-8018C96B25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  <p:sp>
          <p:nvSpPr>
            <p:cNvPr id="20593" name="WordArt 113">
              <a:extLst>
                <a:ext uri="{FF2B5EF4-FFF2-40B4-BE49-F238E27FC236}">
                  <a16:creationId xmlns:a16="http://schemas.microsoft.com/office/drawing/2014/main" id="{8E2085B2-7357-434E-A991-6CB5DDB836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</p:grpSp>
      <p:grpSp>
        <p:nvGrpSpPr>
          <p:cNvPr id="20594" name="Group 114">
            <a:extLst>
              <a:ext uri="{FF2B5EF4-FFF2-40B4-BE49-F238E27FC236}">
                <a16:creationId xmlns:a16="http://schemas.microsoft.com/office/drawing/2014/main" id="{E3E38092-7AB5-4E67-A671-FEB010138979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210425"/>
            <a:ext cx="396875" cy="133350"/>
            <a:chOff x="820" y="2191"/>
            <a:chExt cx="250" cy="84"/>
          </a:xfrm>
        </p:grpSpPr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A026277F-1F00-4B18-B272-44EE2CBD91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21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  <p:sp>
          <p:nvSpPr>
            <p:cNvPr id="20596" name="WordArt 116">
              <a:extLst>
                <a:ext uri="{FF2B5EF4-FFF2-40B4-BE49-F238E27FC236}">
                  <a16:creationId xmlns:a16="http://schemas.microsoft.com/office/drawing/2014/main" id="{FFFB2399-9E22-4888-82A4-BA908C7BCB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21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</p:grpSp>
      <p:grpSp>
        <p:nvGrpSpPr>
          <p:cNvPr id="20597" name="Group 117">
            <a:extLst>
              <a:ext uri="{FF2B5EF4-FFF2-40B4-BE49-F238E27FC236}">
                <a16:creationId xmlns:a16="http://schemas.microsoft.com/office/drawing/2014/main" id="{233260E6-839B-460A-A2C0-2722940EAF0A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11622088"/>
            <a:ext cx="396875" cy="133350"/>
            <a:chOff x="1230" y="5021"/>
            <a:chExt cx="250" cy="84"/>
          </a:xfrm>
        </p:grpSpPr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C0B3D697-9A86-4CBF-993E-0BCF423CC5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0" y="50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  <p:sp>
          <p:nvSpPr>
            <p:cNvPr id="20599" name="WordArt 119">
              <a:extLst>
                <a:ext uri="{FF2B5EF4-FFF2-40B4-BE49-F238E27FC236}">
                  <a16:creationId xmlns:a16="http://schemas.microsoft.com/office/drawing/2014/main" id="{79DFD010-F7AA-4762-BF3A-0E1006F1A0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1" y="50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</p:grpSp>
      <p:grpSp>
        <p:nvGrpSpPr>
          <p:cNvPr id="20600" name="Group 120">
            <a:extLst>
              <a:ext uri="{FF2B5EF4-FFF2-40B4-BE49-F238E27FC236}">
                <a16:creationId xmlns:a16="http://schemas.microsoft.com/office/drawing/2014/main" id="{EE71B5C6-20E9-45F8-A3D2-67429B03B9B5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12161838"/>
            <a:ext cx="396875" cy="133350"/>
            <a:chOff x="1237" y="5165"/>
            <a:chExt cx="250" cy="84"/>
          </a:xfrm>
        </p:grpSpPr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E2487468-E727-4548-8335-9F8723A190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51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  <p:sp>
          <p:nvSpPr>
            <p:cNvPr id="20602" name="WordArt 122">
              <a:extLst>
                <a:ext uri="{FF2B5EF4-FFF2-40B4-BE49-F238E27FC236}">
                  <a16:creationId xmlns:a16="http://schemas.microsoft.com/office/drawing/2014/main" id="{2EA7D6B6-B717-4958-9A07-7759DC8031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51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63CD0669-78A7-40D2-A367-F659EF4F23BF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369888"/>
            <a:ext cx="7110413" cy="12241212"/>
            <a:chOff x="756" y="233"/>
            <a:chExt cx="4479" cy="7711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F1163DB5-4CAB-4D99-88BF-1AA76ED4A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2331"/>
              <a:ext cx="1644" cy="1985"/>
            </a:xfrm>
            <a:custGeom>
              <a:avLst/>
              <a:gdLst>
                <a:gd name="T0" fmla="*/ 170 w 1644"/>
                <a:gd name="T1" fmla="*/ 1814 h 1985"/>
                <a:gd name="T2" fmla="*/ 227 w 1644"/>
                <a:gd name="T3" fmla="*/ 1758 h 1985"/>
                <a:gd name="T4" fmla="*/ 170 w 1644"/>
                <a:gd name="T5" fmla="*/ 1588 h 1985"/>
                <a:gd name="T6" fmla="*/ 113 w 1644"/>
                <a:gd name="T7" fmla="*/ 1644 h 1985"/>
                <a:gd name="T8" fmla="*/ 0 w 1644"/>
                <a:gd name="T9" fmla="*/ 1417 h 1985"/>
                <a:gd name="T10" fmla="*/ 227 w 1644"/>
                <a:gd name="T11" fmla="*/ 1304 h 1985"/>
                <a:gd name="T12" fmla="*/ 340 w 1644"/>
                <a:gd name="T13" fmla="*/ 1021 h 1985"/>
                <a:gd name="T14" fmla="*/ 397 w 1644"/>
                <a:gd name="T15" fmla="*/ 964 h 1985"/>
                <a:gd name="T16" fmla="*/ 454 w 1644"/>
                <a:gd name="T17" fmla="*/ 794 h 1985"/>
                <a:gd name="T18" fmla="*/ 510 w 1644"/>
                <a:gd name="T19" fmla="*/ 737 h 1985"/>
                <a:gd name="T20" fmla="*/ 567 w 1644"/>
                <a:gd name="T21" fmla="*/ 680 h 1985"/>
                <a:gd name="T22" fmla="*/ 510 w 1644"/>
                <a:gd name="T23" fmla="*/ 567 h 1985"/>
                <a:gd name="T24" fmla="*/ 624 w 1644"/>
                <a:gd name="T25" fmla="*/ 510 h 1985"/>
                <a:gd name="T26" fmla="*/ 737 w 1644"/>
                <a:gd name="T27" fmla="*/ 397 h 1985"/>
                <a:gd name="T28" fmla="*/ 680 w 1644"/>
                <a:gd name="T29" fmla="*/ 340 h 1985"/>
                <a:gd name="T30" fmla="*/ 624 w 1644"/>
                <a:gd name="T31" fmla="*/ 283 h 1985"/>
                <a:gd name="T32" fmla="*/ 851 w 1644"/>
                <a:gd name="T33" fmla="*/ 113 h 1985"/>
                <a:gd name="T34" fmla="*/ 964 w 1644"/>
                <a:gd name="T35" fmla="*/ 57 h 1985"/>
                <a:gd name="T36" fmla="*/ 1134 w 1644"/>
                <a:gd name="T37" fmla="*/ 0 h 1985"/>
                <a:gd name="T38" fmla="*/ 1191 w 1644"/>
                <a:gd name="T39" fmla="*/ 113 h 1985"/>
                <a:gd name="T40" fmla="*/ 1304 w 1644"/>
                <a:gd name="T41" fmla="*/ 170 h 1985"/>
                <a:gd name="T42" fmla="*/ 1418 w 1644"/>
                <a:gd name="T43" fmla="*/ 227 h 1985"/>
                <a:gd name="T44" fmla="*/ 1644 w 1644"/>
                <a:gd name="T45" fmla="*/ 170 h 1985"/>
                <a:gd name="T46" fmla="*/ 1644 w 1644"/>
                <a:gd name="T47" fmla="*/ 340 h 1985"/>
                <a:gd name="T48" fmla="*/ 1588 w 1644"/>
                <a:gd name="T49" fmla="*/ 397 h 1985"/>
                <a:gd name="T50" fmla="*/ 1531 w 1644"/>
                <a:gd name="T51" fmla="*/ 567 h 1985"/>
                <a:gd name="T52" fmla="*/ 1474 w 1644"/>
                <a:gd name="T53" fmla="*/ 794 h 1985"/>
                <a:gd name="T54" fmla="*/ 1588 w 1644"/>
                <a:gd name="T55" fmla="*/ 850 h 1985"/>
                <a:gd name="T56" fmla="*/ 1644 w 1644"/>
                <a:gd name="T57" fmla="*/ 907 h 1985"/>
                <a:gd name="T58" fmla="*/ 1588 w 1644"/>
                <a:gd name="T59" fmla="*/ 1021 h 1985"/>
                <a:gd name="T60" fmla="*/ 1418 w 1644"/>
                <a:gd name="T61" fmla="*/ 1021 h 1985"/>
                <a:gd name="T62" fmla="*/ 1361 w 1644"/>
                <a:gd name="T63" fmla="*/ 964 h 1985"/>
                <a:gd name="T64" fmla="*/ 1191 w 1644"/>
                <a:gd name="T65" fmla="*/ 1021 h 1985"/>
                <a:gd name="T66" fmla="*/ 1077 w 1644"/>
                <a:gd name="T67" fmla="*/ 1077 h 1985"/>
                <a:gd name="T68" fmla="*/ 964 w 1644"/>
                <a:gd name="T69" fmla="*/ 1134 h 1985"/>
                <a:gd name="T70" fmla="*/ 964 w 1644"/>
                <a:gd name="T71" fmla="*/ 1247 h 1985"/>
                <a:gd name="T72" fmla="*/ 907 w 1644"/>
                <a:gd name="T73" fmla="*/ 1304 h 1985"/>
                <a:gd name="T74" fmla="*/ 851 w 1644"/>
                <a:gd name="T75" fmla="*/ 1417 h 1985"/>
                <a:gd name="T76" fmla="*/ 794 w 1644"/>
                <a:gd name="T77" fmla="*/ 1531 h 1985"/>
                <a:gd name="T78" fmla="*/ 737 w 1644"/>
                <a:gd name="T79" fmla="*/ 1758 h 1985"/>
                <a:gd name="T80" fmla="*/ 680 w 1644"/>
                <a:gd name="T81" fmla="*/ 1814 h 1985"/>
                <a:gd name="T82" fmla="*/ 624 w 1644"/>
                <a:gd name="T83" fmla="*/ 1871 h 1985"/>
                <a:gd name="T84" fmla="*/ 567 w 1644"/>
                <a:gd name="T85" fmla="*/ 1928 h 1985"/>
                <a:gd name="T86" fmla="*/ 510 w 1644"/>
                <a:gd name="T87" fmla="*/ 1985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44" h="1985">
                  <a:moveTo>
                    <a:pt x="170" y="1985"/>
                  </a:moveTo>
                  <a:lnTo>
                    <a:pt x="170" y="1814"/>
                  </a:lnTo>
                  <a:lnTo>
                    <a:pt x="227" y="1814"/>
                  </a:lnTo>
                  <a:lnTo>
                    <a:pt x="227" y="1758"/>
                  </a:lnTo>
                  <a:lnTo>
                    <a:pt x="170" y="1758"/>
                  </a:lnTo>
                  <a:lnTo>
                    <a:pt x="170" y="1588"/>
                  </a:lnTo>
                  <a:lnTo>
                    <a:pt x="113" y="1588"/>
                  </a:lnTo>
                  <a:lnTo>
                    <a:pt x="113" y="1644"/>
                  </a:lnTo>
                  <a:lnTo>
                    <a:pt x="0" y="1644"/>
                  </a:lnTo>
                  <a:lnTo>
                    <a:pt x="0" y="1417"/>
                  </a:lnTo>
                  <a:lnTo>
                    <a:pt x="227" y="1417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418" y="227"/>
                  </a:lnTo>
                  <a:lnTo>
                    <a:pt x="1418" y="170"/>
                  </a:lnTo>
                  <a:lnTo>
                    <a:pt x="1644" y="170"/>
                  </a:lnTo>
                  <a:lnTo>
                    <a:pt x="1644" y="283"/>
                  </a:lnTo>
                  <a:lnTo>
                    <a:pt x="1644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531" y="397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794"/>
                  </a:lnTo>
                  <a:lnTo>
                    <a:pt x="1588" y="794"/>
                  </a:lnTo>
                  <a:lnTo>
                    <a:pt x="1588" y="850"/>
                  </a:lnTo>
                  <a:lnTo>
                    <a:pt x="1644" y="850"/>
                  </a:lnTo>
                  <a:lnTo>
                    <a:pt x="1644" y="907"/>
                  </a:lnTo>
                  <a:lnTo>
                    <a:pt x="1588" y="907"/>
                  </a:lnTo>
                  <a:lnTo>
                    <a:pt x="1588" y="1021"/>
                  </a:lnTo>
                  <a:lnTo>
                    <a:pt x="1531" y="1021"/>
                  </a:lnTo>
                  <a:lnTo>
                    <a:pt x="1418" y="1021"/>
                  </a:lnTo>
                  <a:lnTo>
                    <a:pt x="1418" y="964"/>
                  </a:lnTo>
                  <a:lnTo>
                    <a:pt x="1361" y="964"/>
                  </a:lnTo>
                  <a:lnTo>
                    <a:pt x="1361" y="1021"/>
                  </a:lnTo>
                  <a:lnTo>
                    <a:pt x="1191" y="1021"/>
                  </a:lnTo>
                  <a:lnTo>
                    <a:pt x="1191" y="1077"/>
                  </a:lnTo>
                  <a:lnTo>
                    <a:pt x="1077" y="1077"/>
                  </a:lnTo>
                  <a:lnTo>
                    <a:pt x="1077" y="1134"/>
                  </a:lnTo>
                  <a:lnTo>
                    <a:pt x="964" y="1134"/>
                  </a:lnTo>
                  <a:lnTo>
                    <a:pt x="964" y="1191"/>
                  </a:lnTo>
                  <a:lnTo>
                    <a:pt x="964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851" y="1304"/>
                  </a:lnTo>
                  <a:lnTo>
                    <a:pt x="851" y="1417"/>
                  </a:lnTo>
                  <a:lnTo>
                    <a:pt x="794" y="1417"/>
                  </a:lnTo>
                  <a:lnTo>
                    <a:pt x="794" y="1531"/>
                  </a:lnTo>
                  <a:lnTo>
                    <a:pt x="737" y="1531"/>
                  </a:lnTo>
                  <a:lnTo>
                    <a:pt x="737" y="1758"/>
                  </a:lnTo>
                  <a:lnTo>
                    <a:pt x="680" y="1758"/>
                  </a:lnTo>
                  <a:lnTo>
                    <a:pt x="680" y="1814"/>
                  </a:lnTo>
                  <a:lnTo>
                    <a:pt x="624" y="1814"/>
                  </a:lnTo>
                  <a:lnTo>
                    <a:pt x="624" y="1871"/>
                  </a:lnTo>
                  <a:lnTo>
                    <a:pt x="567" y="1871"/>
                  </a:lnTo>
                  <a:lnTo>
                    <a:pt x="567" y="1928"/>
                  </a:lnTo>
                  <a:lnTo>
                    <a:pt x="510" y="1928"/>
                  </a:lnTo>
                  <a:lnTo>
                    <a:pt x="510" y="1985"/>
                  </a:lnTo>
                  <a:lnTo>
                    <a:pt x="170" y="19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876BEEF8-760D-413C-9CBA-66A7744EE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125"/>
              <a:ext cx="623" cy="680"/>
            </a:xfrm>
            <a:custGeom>
              <a:avLst/>
              <a:gdLst>
                <a:gd name="T0" fmla="*/ 623 w 623"/>
                <a:gd name="T1" fmla="*/ 623 h 680"/>
                <a:gd name="T2" fmla="*/ 623 w 623"/>
                <a:gd name="T3" fmla="*/ 510 h 680"/>
                <a:gd name="T4" fmla="*/ 567 w 623"/>
                <a:gd name="T5" fmla="*/ 510 h 680"/>
                <a:gd name="T6" fmla="*/ 567 w 623"/>
                <a:gd name="T7" fmla="*/ 283 h 680"/>
                <a:gd name="T8" fmla="*/ 510 w 623"/>
                <a:gd name="T9" fmla="*/ 283 h 680"/>
                <a:gd name="T10" fmla="*/ 510 w 623"/>
                <a:gd name="T11" fmla="*/ 227 h 680"/>
                <a:gd name="T12" fmla="*/ 453 w 623"/>
                <a:gd name="T13" fmla="*/ 227 h 680"/>
                <a:gd name="T14" fmla="*/ 453 w 623"/>
                <a:gd name="T15" fmla="*/ 113 h 680"/>
                <a:gd name="T16" fmla="*/ 397 w 623"/>
                <a:gd name="T17" fmla="*/ 113 h 680"/>
                <a:gd name="T18" fmla="*/ 397 w 623"/>
                <a:gd name="T19" fmla="*/ 56 h 680"/>
                <a:gd name="T20" fmla="*/ 340 w 623"/>
                <a:gd name="T21" fmla="*/ 56 h 680"/>
                <a:gd name="T22" fmla="*/ 340 w 623"/>
                <a:gd name="T23" fmla="*/ 0 h 680"/>
                <a:gd name="T24" fmla="*/ 283 w 623"/>
                <a:gd name="T25" fmla="*/ 0 h 680"/>
                <a:gd name="T26" fmla="*/ 283 w 623"/>
                <a:gd name="T27" fmla="*/ 56 h 680"/>
                <a:gd name="T28" fmla="*/ 113 w 623"/>
                <a:gd name="T29" fmla="*/ 56 h 680"/>
                <a:gd name="T30" fmla="*/ 113 w 623"/>
                <a:gd name="T31" fmla="*/ 113 h 680"/>
                <a:gd name="T32" fmla="*/ 56 w 623"/>
                <a:gd name="T33" fmla="*/ 113 h 680"/>
                <a:gd name="T34" fmla="*/ 56 w 623"/>
                <a:gd name="T35" fmla="*/ 227 h 680"/>
                <a:gd name="T36" fmla="*/ 113 w 623"/>
                <a:gd name="T37" fmla="*/ 227 h 680"/>
                <a:gd name="T38" fmla="*/ 113 w 623"/>
                <a:gd name="T39" fmla="*/ 340 h 680"/>
                <a:gd name="T40" fmla="*/ 56 w 623"/>
                <a:gd name="T41" fmla="*/ 340 h 680"/>
                <a:gd name="T42" fmla="*/ 56 w 623"/>
                <a:gd name="T43" fmla="*/ 397 h 680"/>
                <a:gd name="T44" fmla="*/ 0 w 623"/>
                <a:gd name="T45" fmla="*/ 397 h 680"/>
                <a:gd name="T46" fmla="*/ 0 w 623"/>
                <a:gd name="T47" fmla="*/ 567 h 680"/>
                <a:gd name="T48" fmla="*/ 56 w 623"/>
                <a:gd name="T49" fmla="*/ 567 h 680"/>
                <a:gd name="T50" fmla="*/ 56 w 623"/>
                <a:gd name="T51" fmla="*/ 623 h 680"/>
                <a:gd name="T52" fmla="*/ 170 w 623"/>
                <a:gd name="T53" fmla="*/ 623 h 680"/>
                <a:gd name="T54" fmla="*/ 170 w 623"/>
                <a:gd name="T55" fmla="*/ 680 h 680"/>
                <a:gd name="T56" fmla="*/ 510 w 623"/>
                <a:gd name="T57" fmla="*/ 680 h 680"/>
                <a:gd name="T58" fmla="*/ 510 w 623"/>
                <a:gd name="T59" fmla="*/ 623 h 680"/>
                <a:gd name="T60" fmla="*/ 623 w 623"/>
                <a:gd name="T61" fmla="*/ 62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680">
                  <a:moveTo>
                    <a:pt x="623" y="623"/>
                  </a:moveTo>
                  <a:lnTo>
                    <a:pt x="623" y="510"/>
                  </a:lnTo>
                  <a:lnTo>
                    <a:pt x="567" y="51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510" y="680"/>
                  </a:lnTo>
                  <a:lnTo>
                    <a:pt x="510" y="623"/>
                  </a:lnTo>
                  <a:lnTo>
                    <a:pt x="623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7A1835D5-E7FC-455C-93B3-4BAF7CAD9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2047"/>
              <a:ext cx="1361" cy="1701"/>
            </a:xfrm>
            <a:custGeom>
              <a:avLst/>
              <a:gdLst>
                <a:gd name="T0" fmla="*/ 1021 w 1361"/>
                <a:gd name="T1" fmla="*/ 454 h 1701"/>
                <a:gd name="T2" fmla="*/ 1078 w 1361"/>
                <a:gd name="T3" fmla="*/ 397 h 1701"/>
                <a:gd name="T4" fmla="*/ 1134 w 1361"/>
                <a:gd name="T5" fmla="*/ 341 h 1701"/>
                <a:gd name="T6" fmla="*/ 1078 w 1361"/>
                <a:gd name="T7" fmla="*/ 227 h 1701"/>
                <a:gd name="T8" fmla="*/ 737 w 1361"/>
                <a:gd name="T9" fmla="*/ 171 h 1701"/>
                <a:gd name="T10" fmla="*/ 681 w 1361"/>
                <a:gd name="T11" fmla="*/ 114 h 1701"/>
                <a:gd name="T12" fmla="*/ 454 w 1361"/>
                <a:gd name="T13" fmla="*/ 57 h 1701"/>
                <a:gd name="T14" fmla="*/ 341 w 1361"/>
                <a:gd name="T15" fmla="*/ 0 h 1701"/>
                <a:gd name="T16" fmla="*/ 284 w 1361"/>
                <a:gd name="T17" fmla="*/ 57 h 1701"/>
                <a:gd name="T18" fmla="*/ 397 w 1361"/>
                <a:gd name="T19" fmla="*/ 171 h 1701"/>
                <a:gd name="T20" fmla="*/ 341 w 1361"/>
                <a:gd name="T21" fmla="*/ 227 h 1701"/>
                <a:gd name="T22" fmla="*/ 284 w 1361"/>
                <a:gd name="T23" fmla="*/ 284 h 1701"/>
                <a:gd name="T24" fmla="*/ 170 w 1361"/>
                <a:gd name="T25" fmla="*/ 454 h 1701"/>
                <a:gd name="T26" fmla="*/ 0 w 1361"/>
                <a:gd name="T27" fmla="*/ 511 h 1701"/>
                <a:gd name="T28" fmla="*/ 57 w 1361"/>
                <a:gd name="T29" fmla="*/ 624 h 1701"/>
                <a:gd name="T30" fmla="*/ 57 w 1361"/>
                <a:gd name="T31" fmla="*/ 794 h 1701"/>
                <a:gd name="T32" fmla="*/ 170 w 1361"/>
                <a:gd name="T33" fmla="*/ 964 h 1701"/>
                <a:gd name="T34" fmla="*/ 227 w 1361"/>
                <a:gd name="T35" fmla="*/ 1134 h 1701"/>
                <a:gd name="T36" fmla="*/ 397 w 1361"/>
                <a:gd name="T37" fmla="*/ 1078 h 1701"/>
                <a:gd name="T38" fmla="*/ 454 w 1361"/>
                <a:gd name="T39" fmla="*/ 1134 h 1701"/>
                <a:gd name="T40" fmla="*/ 511 w 1361"/>
                <a:gd name="T41" fmla="*/ 1191 h 1701"/>
                <a:gd name="T42" fmla="*/ 567 w 1361"/>
                <a:gd name="T43" fmla="*/ 1305 h 1701"/>
                <a:gd name="T44" fmla="*/ 624 w 1361"/>
                <a:gd name="T45" fmla="*/ 1361 h 1701"/>
                <a:gd name="T46" fmla="*/ 681 w 1361"/>
                <a:gd name="T47" fmla="*/ 1588 h 1701"/>
                <a:gd name="T48" fmla="*/ 737 w 1361"/>
                <a:gd name="T49" fmla="*/ 1701 h 1701"/>
                <a:gd name="T50" fmla="*/ 851 w 1361"/>
                <a:gd name="T51" fmla="*/ 1588 h 1701"/>
                <a:gd name="T52" fmla="*/ 964 w 1361"/>
                <a:gd name="T53" fmla="*/ 1248 h 1701"/>
                <a:gd name="T54" fmla="*/ 1021 w 1361"/>
                <a:gd name="T55" fmla="*/ 1078 h 1701"/>
                <a:gd name="T56" fmla="*/ 1078 w 1361"/>
                <a:gd name="T57" fmla="*/ 1021 h 1701"/>
                <a:gd name="T58" fmla="*/ 1134 w 1361"/>
                <a:gd name="T59" fmla="*/ 964 h 1701"/>
                <a:gd name="T60" fmla="*/ 1191 w 1361"/>
                <a:gd name="T61" fmla="*/ 851 h 1701"/>
                <a:gd name="T62" fmla="*/ 1134 w 1361"/>
                <a:gd name="T63" fmla="*/ 794 h 1701"/>
                <a:gd name="T64" fmla="*/ 1248 w 1361"/>
                <a:gd name="T65" fmla="*/ 681 h 1701"/>
                <a:gd name="T66" fmla="*/ 1361 w 1361"/>
                <a:gd name="T67" fmla="*/ 624 h 1701"/>
                <a:gd name="T68" fmla="*/ 1304 w 1361"/>
                <a:gd name="T69" fmla="*/ 567 h 1701"/>
                <a:gd name="T70" fmla="*/ 1248 w 1361"/>
                <a:gd name="T71" fmla="*/ 45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701">
                  <a:moveTo>
                    <a:pt x="1248" y="454"/>
                  </a:moveTo>
                  <a:lnTo>
                    <a:pt x="1021" y="454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078" y="227"/>
                  </a:lnTo>
                  <a:lnTo>
                    <a:pt x="1078" y="171"/>
                  </a:lnTo>
                  <a:lnTo>
                    <a:pt x="737" y="171"/>
                  </a:lnTo>
                  <a:lnTo>
                    <a:pt x="737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078"/>
                  </a:lnTo>
                  <a:lnTo>
                    <a:pt x="454" y="107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305"/>
                  </a:lnTo>
                  <a:lnTo>
                    <a:pt x="624" y="1305"/>
                  </a:lnTo>
                  <a:lnTo>
                    <a:pt x="624" y="1361"/>
                  </a:lnTo>
                  <a:lnTo>
                    <a:pt x="681" y="1361"/>
                  </a:lnTo>
                  <a:lnTo>
                    <a:pt x="681" y="1588"/>
                  </a:lnTo>
                  <a:lnTo>
                    <a:pt x="737" y="1588"/>
                  </a:lnTo>
                  <a:lnTo>
                    <a:pt x="737" y="1701"/>
                  </a:lnTo>
                  <a:lnTo>
                    <a:pt x="851" y="1701"/>
                  </a:lnTo>
                  <a:lnTo>
                    <a:pt x="851" y="1588"/>
                  </a:lnTo>
                  <a:lnTo>
                    <a:pt x="964" y="1588"/>
                  </a:lnTo>
                  <a:lnTo>
                    <a:pt x="964" y="1248"/>
                  </a:lnTo>
                  <a:lnTo>
                    <a:pt x="1021" y="1248"/>
                  </a:lnTo>
                  <a:lnTo>
                    <a:pt x="1021" y="1078"/>
                  </a:lnTo>
                  <a:lnTo>
                    <a:pt x="1078" y="1078"/>
                  </a:lnTo>
                  <a:lnTo>
                    <a:pt x="1078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134" y="851"/>
                  </a:lnTo>
                  <a:lnTo>
                    <a:pt x="1134" y="794"/>
                  </a:lnTo>
                  <a:lnTo>
                    <a:pt x="1248" y="794"/>
                  </a:lnTo>
                  <a:lnTo>
                    <a:pt x="1248" y="681"/>
                  </a:lnTo>
                  <a:lnTo>
                    <a:pt x="1361" y="681"/>
                  </a:lnTo>
                  <a:lnTo>
                    <a:pt x="1361" y="624"/>
                  </a:lnTo>
                  <a:lnTo>
                    <a:pt x="1304" y="624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B6C73BEC-4EB6-46D7-A74B-14BA5676D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3295"/>
              <a:ext cx="2325" cy="1701"/>
            </a:xfrm>
            <a:custGeom>
              <a:avLst/>
              <a:gdLst>
                <a:gd name="T0" fmla="*/ 341 w 2325"/>
                <a:gd name="T1" fmla="*/ 1021 h 1701"/>
                <a:gd name="T2" fmla="*/ 114 w 2325"/>
                <a:gd name="T3" fmla="*/ 1077 h 1701"/>
                <a:gd name="T4" fmla="*/ 57 w 2325"/>
                <a:gd name="T5" fmla="*/ 1247 h 1701"/>
                <a:gd name="T6" fmla="*/ 0 w 2325"/>
                <a:gd name="T7" fmla="*/ 1304 h 1701"/>
                <a:gd name="T8" fmla="*/ 114 w 2325"/>
                <a:gd name="T9" fmla="*/ 1361 h 1701"/>
                <a:gd name="T10" fmla="*/ 171 w 2325"/>
                <a:gd name="T11" fmla="*/ 1531 h 1701"/>
                <a:gd name="T12" fmla="*/ 227 w 2325"/>
                <a:gd name="T13" fmla="*/ 1588 h 1701"/>
                <a:gd name="T14" fmla="*/ 454 w 2325"/>
                <a:gd name="T15" fmla="*/ 1701 h 1701"/>
                <a:gd name="T16" fmla="*/ 511 w 2325"/>
                <a:gd name="T17" fmla="*/ 1644 h 1701"/>
                <a:gd name="T18" fmla="*/ 567 w 2325"/>
                <a:gd name="T19" fmla="*/ 1588 h 1701"/>
                <a:gd name="T20" fmla="*/ 794 w 2325"/>
                <a:gd name="T21" fmla="*/ 1531 h 1701"/>
                <a:gd name="T22" fmla="*/ 851 w 2325"/>
                <a:gd name="T23" fmla="*/ 1474 h 1701"/>
                <a:gd name="T24" fmla="*/ 908 w 2325"/>
                <a:gd name="T25" fmla="*/ 1304 h 1701"/>
                <a:gd name="T26" fmla="*/ 1361 w 2325"/>
                <a:gd name="T27" fmla="*/ 1247 h 1701"/>
                <a:gd name="T28" fmla="*/ 1475 w 2325"/>
                <a:gd name="T29" fmla="*/ 1191 h 1701"/>
                <a:gd name="T30" fmla="*/ 1531 w 2325"/>
                <a:gd name="T31" fmla="*/ 907 h 1701"/>
                <a:gd name="T32" fmla="*/ 1588 w 2325"/>
                <a:gd name="T33" fmla="*/ 850 h 1701"/>
                <a:gd name="T34" fmla="*/ 1645 w 2325"/>
                <a:gd name="T35" fmla="*/ 907 h 1701"/>
                <a:gd name="T36" fmla="*/ 1758 w 2325"/>
                <a:gd name="T37" fmla="*/ 850 h 1701"/>
                <a:gd name="T38" fmla="*/ 2042 w 2325"/>
                <a:gd name="T39" fmla="*/ 737 h 1701"/>
                <a:gd name="T40" fmla="*/ 2212 w 2325"/>
                <a:gd name="T41" fmla="*/ 680 h 1701"/>
                <a:gd name="T42" fmla="*/ 2269 w 2325"/>
                <a:gd name="T43" fmla="*/ 624 h 1701"/>
                <a:gd name="T44" fmla="*/ 2325 w 2325"/>
                <a:gd name="T45" fmla="*/ 510 h 1701"/>
                <a:gd name="T46" fmla="*/ 2269 w 2325"/>
                <a:gd name="T47" fmla="*/ 283 h 1701"/>
                <a:gd name="T48" fmla="*/ 2155 w 2325"/>
                <a:gd name="T49" fmla="*/ 227 h 1701"/>
                <a:gd name="T50" fmla="*/ 2042 w 2325"/>
                <a:gd name="T51" fmla="*/ 170 h 1701"/>
                <a:gd name="T52" fmla="*/ 1985 w 2325"/>
                <a:gd name="T53" fmla="*/ 227 h 1701"/>
                <a:gd name="T54" fmla="*/ 2042 w 2325"/>
                <a:gd name="T55" fmla="*/ 113 h 1701"/>
                <a:gd name="T56" fmla="*/ 1872 w 2325"/>
                <a:gd name="T57" fmla="*/ 57 h 1701"/>
                <a:gd name="T58" fmla="*/ 1815 w 2325"/>
                <a:gd name="T59" fmla="*/ 0 h 1701"/>
                <a:gd name="T60" fmla="*/ 1645 w 2325"/>
                <a:gd name="T61" fmla="*/ 57 h 1701"/>
                <a:gd name="T62" fmla="*/ 1531 w 2325"/>
                <a:gd name="T63" fmla="*/ 113 h 1701"/>
                <a:gd name="T64" fmla="*/ 1418 w 2325"/>
                <a:gd name="T65" fmla="*/ 170 h 1701"/>
                <a:gd name="T66" fmla="*/ 1361 w 2325"/>
                <a:gd name="T67" fmla="*/ 283 h 1701"/>
                <a:gd name="T68" fmla="*/ 1305 w 2325"/>
                <a:gd name="T69" fmla="*/ 340 h 1701"/>
                <a:gd name="T70" fmla="*/ 1248 w 2325"/>
                <a:gd name="T71" fmla="*/ 453 h 1701"/>
                <a:gd name="T72" fmla="*/ 1191 w 2325"/>
                <a:gd name="T73" fmla="*/ 567 h 1701"/>
                <a:gd name="T74" fmla="*/ 1134 w 2325"/>
                <a:gd name="T75" fmla="*/ 794 h 1701"/>
                <a:gd name="T76" fmla="*/ 1078 w 2325"/>
                <a:gd name="T77" fmla="*/ 850 h 1701"/>
                <a:gd name="T78" fmla="*/ 1021 w 2325"/>
                <a:gd name="T79" fmla="*/ 907 h 1701"/>
                <a:gd name="T80" fmla="*/ 964 w 2325"/>
                <a:gd name="T81" fmla="*/ 96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25" h="1701">
                  <a:moveTo>
                    <a:pt x="964" y="1021"/>
                  </a:moveTo>
                  <a:lnTo>
                    <a:pt x="341" y="1021"/>
                  </a:lnTo>
                  <a:lnTo>
                    <a:pt x="341" y="1077"/>
                  </a:lnTo>
                  <a:lnTo>
                    <a:pt x="114" y="1077"/>
                  </a:lnTo>
                  <a:lnTo>
                    <a:pt x="114" y="1247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531"/>
                  </a:lnTo>
                  <a:lnTo>
                    <a:pt x="171" y="1531"/>
                  </a:lnTo>
                  <a:lnTo>
                    <a:pt x="171" y="1588"/>
                  </a:lnTo>
                  <a:lnTo>
                    <a:pt x="227" y="1588"/>
                  </a:lnTo>
                  <a:lnTo>
                    <a:pt x="22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511" y="1644"/>
                  </a:lnTo>
                  <a:lnTo>
                    <a:pt x="511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794" y="1531"/>
                  </a:lnTo>
                  <a:lnTo>
                    <a:pt x="794" y="1474"/>
                  </a:lnTo>
                  <a:lnTo>
                    <a:pt x="851" y="1474"/>
                  </a:lnTo>
                  <a:lnTo>
                    <a:pt x="851" y="1304"/>
                  </a:lnTo>
                  <a:lnTo>
                    <a:pt x="908" y="1304"/>
                  </a:lnTo>
                  <a:lnTo>
                    <a:pt x="908" y="1247"/>
                  </a:lnTo>
                  <a:lnTo>
                    <a:pt x="1361" y="1247"/>
                  </a:lnTo>
                  <a:lnTo>
                    <a:pt x="1361" y="1191"/>
                  </a:lnTo>
                  <a:lnTo>
                    <a:pt x="1475" y="1191"/>
                  </a:lnTo>
                  <a:lnTo>
                    <a:pt x="1475" y="907"/>
                  </a:lnTo>
                  <a:lnTo>
                    <a:pt x="1531" y="907"/>
                  </a:lnTo>
                  <a:lnTo>
                    <a:pt x="1531" y="850"/>
                  </a:lnTo>
                  <a:lnTo>
                    <a:pt x="1588" y="850"/>
                  </a:lnTo>
                  <a:lnTo>
                    <a:pt x="1588" y="907"/>
                  </a:lnTo>
                  <a:lnTo>
                    <a:pt x="1645" y="907"/>
                  </a:lnTo>
                  <a:lnTo>
                    <a:pt x="1645" y="850"/>
                  </a:lnTo>
                  <a:lnTo>
                    <a:pt x="1758" y="850"/>
                  </a:lnTo>
                  <a:lnTo>
                    <a:pt x="1758" y="737"/>
                  </a:lnTo>
                  <a:lnTo>
                    <a:pt x="2042" y="737"/>
                  </a:lnTo>
                  <a:lnTo>
                    <a:pt x="2042" y="680"/>
                  </a:lnTo>
                  <a:lnTo>
                    <a:pt x="2212" y="680"/>
                  </a:lnTo>
                  <a:lnTo>
                    <a:pt x="2212" y="624"/>
                  </a:lnTo>
                  <a:lnTo>
                    <a:pt x="2269" y="624"/>
                  </a:lnTo>
                  <a:lnTo>
                    <a:pt x="2269" y="510"/>
                  </a:lnTo>
                  <a:lnTo>
                    <a:pt x="2325" y="510"/>
                  </a:lnTo>
                  <a:lnTo>
                    <a:pt x="2325" y="283"/>
                  </a:lnTo>
                  <a:lnTo>
                    <a:pt x="2269" y="283"/>
                  </a:lnTo>
                  <a:lnTo>
                    <a:pt x="2269" y="227"/>
                  </a:lnTo>
                  <a:lnTo>
                    <a:pt x="2155" y="227"/>
                  </a:lnTo>
                  <a:lnTo>
                    <a:pt x="2155" y="170"/>
                  </a:lnTo>
                  <a:lnTo>
                    <a:pt x="2042" y="170"/>
                  </a:lnTo>
                  <a:lnTo>
                    <a:pt x="2042" y="227"/>
                  </a:lnTo>
                  <a:lnTo>
                    <a:pt x="1985" y="227"/>
                  </a:lnTo>
                  <a:lnTo>
                    <a:pt x="1985" y="113"/>
                  </a:lnTo>
                  <a:lnTo>
                    <a:pt x="2042" y="113"/>
                  </a:lnTo>
                  <a:lnTo>
                    <a:pt x="2042" y="57"/>
                  </a:lnTo>
                  <a:lnTo>
                    <a:pt x="1872" y="57"/>
                  </a:lnTo>
                  <a:lnTo>
                    <a:pt x="1872" y="0"/>
                  </a:lnTo>
                  <a:lnTo>
                    <a:pt x="1815" y="0"/>
                  </a:lnTo>
                  <a:lnTo>
                    <a:pt x="1815" y="57"/>
                  </a:lnTo>
                  <a:lnTo>
                    <a:pt x="1645" y="57"/>
                  </a:lnTo>
                  <a:lnTo>
                    <a:pt x="1645" y="113"/>
                  </a:lnTo>
                  <a:lnTo>
                    <a:pt x="1531" y="113"/>
                  </a:lnTo>
                  <a:lnTo>
                    <a:pt x="1531" y="170"/>
                  </a:lnTo>
                  <a:lnTo>
                    <a:pt x="1418" y="170"/>
                  </a:lnTo>
                  <a:lnTo>
                    <a:pt x="1418" y="283"/>
                  </a:lnTo>
                  <a:lnTo>
                    <a:pt x="1361" y="283"/>
                  </a:lnTo>
                  <a:lnTo>
                    <a:pt x="1361" y="340"/>
                  </a:lnTo>
                  <a:lnTo>
                    <a:pt x="1305" y="340"/>
                  </a:lnTo>
                  <a:lnTo>
                    <a:pt x="1305" y="453"/>
                  </a:lnTo>
                  <a:lnTo>
                    <a:pt x="1248" y="453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794"/>
                  </a:lnTo>
                  <a:lnTo>
                    <a:pt x="1134" y="794"/>
                  </a:lnTo>
                  <a:lnTo>
                    <a:pt x="1134" y="850"/>
                  </a:lnTo>
                  <a:lnTo>
                    <a:pt x="1078" y="850"/>
                  </a:lnTo>
                  <a:lnTo>
                    <a:pt x="1078" y="907"/>
                  </a:lnTo>
                  <a:lnTo>
                    <a:pt x="1021" y="907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C2DF6BDC-FE53-4209-92A3-C5067CA5C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4259"/>
              <a:ext cx="1928" cy="1474"/>
            </a:xfrm>
            <a:custGeom>
              <a:avLst/>
              <a:gdLst>
                <a:gd name="T0" fmla="*/ 340 w 1928"/>
                <a:gd name="T1" fmla="*/ 737 h 1474"/>
                <a:gd name="T2" fmla="*/ 397 w 1928"/>
                <a:gd name="T3" fmla="*/ 680 h 1474"/>
                <a:gd name="T4" fmla="*/ 453 w 1928"/>
                <a:gd name="T5" fmla="*/ 624 h 1474"/>
                <a:gd name="T6" fmla="*/ 680 w 1928"/>
                <a:gd name="T7" fmla="*/ 567 h 1474"/>
                <a:gd name="T8" fmla="*/ 737 w 1928"/>
                <a:gd name="T9" fmla="*/ 510 h 1474"/>
                <a:gd name="T10" fmla="*/ 794 w 1928"/>
                <a:gd name="T11" fmla="*/ 340 h 1474"/>
                <a:gd name="T12" fmla="*/ 1247 w 1928"/>
                <a:gd name="T13" fmla="*/ 283 h 1474"/>
                <a:gd name="T14" fmla="*/ 1531 w 1928"/>
                <a:gd name="T15" fmla="*/ 227 h 1474"/>
                <a:gd name="T16" fmla="*/ 1588 w 1928"/>
                <a:gd name="T17" fmla="*/ 170 h 1474"/>
                <a:gd name="T18" fmla="*/ 1701 w 1928"/>
                <a:gd name="T19" fmla="*/ 113 h 1474"/>
                <a:gd name="T20" fmla="*/ 1814 w 1928"/>
                <a:gd name="T21" fmla="*/ 57 h 1474"/>
                <a:gd name="T22" fmla="*/ 1928 w 1928"/>
                <a:gd name="T23" fmla="*/ 0 h 1474"/>
                <a:gd name="T24" fmla="*/ 1814 w 1928"/>
                <a:gd name="T25" fmla="*/ 113 h 1474"/>
                <a:gd name="T26" fmla="*/ 1701 w 1928"/>
                <a:gd name="T27" fmla="*/ 170 h 1474"/>
                <a:gd name="T28" fmla="*/ 1588 w 1928"/>
                <a:gd name="T29" fmla="*/ 227 h 1474"/>
                <a:gd name="T30" fmla="*/ 1531 w 1928"/>
                <a:gd name="T31" fmla="*/ 340 h 1474"/>
                <a:gd name="T32" fmla="*/ 1417 w 1928"/>
                <a:gd name="T33" fmla="*/ 453 h 1474"/>
                <a:gd name="T34" fmla="*/ 1361 w 1928"/>
                <a:gd name="T35" fmla="*/ 340 h 1474"/>
                <a:gd name="T36" fmla="*/ 1247 w 1928"/>
                <a:gd name="T37" fmla="*/ 567 h 1474"/>
                <a:gd name="T38" fmla="*/ 1191 w 1928"/>
                <a:gd name="T39" fmla="*/ 624 h 1474"/>
                <a:gd name="T40" fmla="*/ 1134 w 1928"/>
                <a:gd name="T41" fmla="*/ 680 h 1474"/>
                <a:gd name="T42" fmla="*/ 964 w 1928"/>
                <a:gd name="T43" fmla="*/ 737 h 1474"/>
                <a:gd name="T44" fmla="*/ 737 w 1928"/>
                <a:gd name="T45" fmla="*/ 850 h 1474"/>
                <a:gd name="T46" fmla="*/ 624 w 1928"/>
                <a:gd name="T47" fmla="*/ 1020 h 1474"/>
                <a:gd name="T48" fmla="*/ 567 w 1928"/>
                <a:gd name="T49" fmla="*/ 1077 h 1474"/>
                <a:gd name="T50" fmla="*/ 510 w 1928"/>
                <a:gd name="T51" fmla="*/ 1134 h 1474"/>
                <a:gd name="T52" fmla="*/ 453 w 1928"/>
                <a:gd name="T53" fmla="*/ 1247 h 1474"/>
                <a:gd name="T54" fmla="*/ 340 w 1928"/>
                <a:gd name="T55" fmla="*/ 1361 h 1474"/>
                <a:gd name="T56" fmla="*/ 283 w 1928"/>
                <a:gd name="T57" fmla="*/ 1417 h 1474"/>
                <a:gd name="T58" fmla="*/ 57 w 1928"/>
                <a:gd name="T59" fmla="*/ 1474 h 1474"/>
                <a:gd name="T60" fmla="*/ 0 w 1928"/>
                <a:gd name="T61" fmla="*/ 1417 h 1474"/>
                <a:gd name="T62" fmla="*/ 57 w 1928"/>
                <a:gd name="T63" fmla="*/ 1304 h 1474"/>
                <a:gd name="T64" fmla="*/ 113 w 1928"/>
                <a:gd name="T65" fmla="*/ 1247 h 1474"/>
                <a:gd name="T66" fmla="*/ 170 w 1928"/>
                <a:gd name="T67" fmla="*/ 1191 h 1474"/>
                <a:gd name="T68" fmla="*/ 113 w 1928"/>
                <a:gd name="T69" fmla="*/ 1020 h 1474"/>
                <a:gd name="T70" fmla="*/ 57 w 1928"/>
                <a:gd name="T71" fmla="*/ 964 h 1474"/>
                <a:gd name="T72" fmla="*/ 0 w 1928"/>
                <a:gd name="T73" fmla="*/ 850 h 1474"/>
                <a:gd name="T74" fmla="*/ 57 w 1928"/>
                <a:gd name="T75" fmla="*/ 794 h 1474"/>
                <a:gd name="T76" fmla="*/ 113 w 1928"/>
                <a:gd name="T77" fmla="*/ 737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8" h="1474">
                  <a:moveTo>
                    <a:pt x="113" y="737"/>
                  </a:move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1247" y="283"/>
                  </a:lnTo>
                  <a:lnTo>
                    <a:pt x="1247" y="227"/>
                  </a:lnTo>
                  <a:lnTo>
                    <a:pt x="1531" y="227"/>
                  </a:lnTo>
                  <a:lnTo>
                    <a:pt x="1531" y="170"/>
                  </a:lnTo>
                  <a:lnTo>
                    <a:pt x="1588" y="170"/>
                  </a:lnTo>
                  <a:lnTo>
                    <a:pt x="1588" y="113"/>
                  </a:lnTo>
                  <a:lnTo>
                    <a:pt x="1701" y="113"/>
                  </a:lnTo>
                  <a:lnTo>
                    <a:pt x="1701" y="57"/>
                  </a:lnTo>
                  <a:lnTo>
                    <a:pt x="1814" y="57"/>
                  </a:lnTo>
                  <a:lnTo>
                    <a:pt x="1814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1814" y="113"/>
                  </a:lnTo>
                  <a:lnTo>
                    <a:pt x="1814" y="170"/>
                  </a:lnTo>
                  <a:lnTo>
                    <a:pt x="1701" y="170"/>
                  </a:lnTo>
                  <a:lnTo>
                    <a:pt x="1701" y="227"/>
                  </a:lnTo>
                  <a:lnTo>
                    <a:pt x="1588" y="227"/>
                  </a:lnTo>
                  <a:lnTo>
                    <a:pt x="1588" y="340"/>
                  </a:lnTo>
                  <a:lnTo>
                    <a:pt x="1531" y="340"/>
                  </a:lnTo>
                  <a:lnTo>
                    <a:pt x="1531" y="453"/>
                  </a:lnTo>
                  <a:lnTo>
                    <a:pt x="1417" y="453"/>
                  </a:lnTo>
                  <a:lnTo>
                    <a:pt x="1417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964" y="737"/>
                  </a:lnTo>
                  <a:lnTo>
                    <a:pt x="964" y="850"/>
                  </a:lnTo>
                  <a:lnTo>
                    <a:pt x="737" y="850"/>
                  </a:lnTo>
                  <a:lnTo>
                    <a:pt x="737" y="1020"/>
                  </a:lnTo>
                  <a:lnTo>
                    <a:pt x="624" y="1020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453" y="1247"/>
                  </a:lnTo>
                  <a:lnTo>
                    <a:pt x="453" y="1361"/>
                  </a:lnTo>
                  <a:lnTo>
                    <a:pt x="340" y="1361"/>
                  </a:lnTo>
                  <a:lnTo>
                    <a:pt x="340" y="1417"/>
                  </a:lnTo>
                  <a:lnTo>
                    <a:pt x="283" y="1417"/>
                  </a:lnTo>
                  <a:lnTo>
                    <a:pt x="283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247"/>
                  </a:lnTo>
                  <a:lnTo>
                    <a:pt x="113" y="1247"/>
                  </a:lnTo>
                  <a:lnTo>
                    <a:pt x="113" y="1191"/>
                  </a:lnTo>
                  <a:lnTo>
                    <a:pt x="170" y="1191"/>
                  </a:lnTo>
                  <a:lnTo>
                    <a:pt x="170" y="1020"/>
                  </a:lnTo>
                  <a:lnTo>
                    <a:pt x="113" y="1020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964EE2A9-03CE-4ADB-AA94-DEF45F16D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7491"/>
              <a:ext cx="567" cy="453"/>
            </a:xfrm>
            <a:custGeom>
              <a:avLst/>
              <a:gdLst>
                <a:gd name="T0" fmla="*/ 567 w 567"/>
                <a:gd name="T1" fmla="*/ 227 h 453"/>
                <a:gd name="T2" fmla="*/ 454 w 567"/>
                <a:gd name="T3" fmla="*/ 227 h 453"/>
                <a:gd name="T4" fmla="*/ 454 w 567"/>
                <a:gd name="T5" fmla="*/ 56 h 453"/>
                <a:gd name="T6" fmla="*/ 397 w 567"/>
                <a:gd name="T7" fmla="*/ 56 h 453"/>
                <a:gd name="T8" fmla="*/ 397 w 567"/>
                <a:gd name="T9" fmla="*/ 0 h 453"/>
                <a:gd name="T10" fmla="*/ 170 w 567"/>
                <a:gd name="T11" fmla="*/ 0 h 453"/>
                <a:gd name="T12" fmla="*/ 170 w 567"/>
                <a:gd name="T13" fmla="*/ 56 h 453"/>
                <a:gd name="T14" fmla="*/ 113 w 567"/>
                <a:gd name="T15" fmla="*/ 56 h 453"/>
                <a:gd name="T16" fmla="*/ 113 w 567"/>
                <a:gd name="T17" fmla="*/ 170 h 453"/>
                <a:gd name="T18" fmla="*/ 0 w 567"/>
                <a:gd name="T19" fmla="*/ 170 h 453"/>
                <a:gd name="T20" fmla="*/ 0 w 567"/>
                <a:gd name="T21" fmla="*/ 283 h 453"/>
                <a:gd name="T22" fmla="*/ 57 w 567"/>
                <a:gd name="T23" fmla="*/ 283 h 453"/>
                <a:gd name="T24" fmla="*/ 57 w 567"/>
                <a:gd name="T25" fmla="*/ 340 h 453"/>
                <a:gd name="T26" fmla="*/ 170 w 567"/>
                <a:gd name="T27" fmla="*/ 340 h 453"/>
                <a:gd name="T28" fmla="*/ 170 w 567"/>
                <a:gd name="T29" fmla="*/ 453 h 453"/>
                <a:gd name="T30" fmla="*/ 510 w 567"/>
                <a:gd name="T31" fmla="*/ 453 h 453"/>
                <a:gd name="T32" fmla="*/ 510 w 567"/>
                <a:gd name="T33" fmla="*/ 340 h 453"/>
                <a:gd name="T34" fmla="*/ 567 w 567"/>
                <a:gd name="T35" fmla="*/ 340 h 453"/>
                <a:gd name="T36" fmla="*/ 567 w 567"/>
                <a:gd name="T37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453">
                  <a:moveTo>
                    <a:pt x="567" y="227"/>
                  </a:moveTo>
                  <a:lnTo>
                    <a:pt x="454" y="227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270BE9D0-84A6-4E97-89C1-3632EF2E8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094"/>
              <a:ext cx="567" cy="624"/>
            </a:xfrm>
            <a:custGeom>
              <a:avLst/>
              <a:gdLst>
                <a:gd name="T0" fmla="*/ 397 w 567"/>
                <a:gd name="T1" fmla="*/ 624 h 624"/>
                <a:gd name="T2" fmla="*/ 397 w 567"/>
                <a:gd name="T3" fmla="*/ 567 h 624"/>
                <a:gd name="T4" fmla="*/ 454 w 567"/>
                <a:gd name="T5" fmla="*/ 567 h 624"/>
                <a:gd name="T6" fmla="*/ 454 w 567"/>
                <a:gd name="T7" fmla="*/ 453 h 624"/>
                <a:gd name="T8" fmla="*/ 510 w 567"/>
                <a:gd name="T9" fmla="*/ 453 h 624"/>
                <a:gd name="T10" fmla="*/ 510 w 567"/>
                <a:gd name="T11" fmla="*/ 340 h 624"/>
                <a:gd name="T12" fmla="*/ 510 w 567"/>
                <a:gd name="T13" fmla="*/ 283 h 624"/>
                <a:gd name="T14" fmla="*/ 567 w 567"/>
                <a:gd name="T15" fmla="*/ 283 h 624"/>
                <a:gd name="T16" fmla="*/ 567 w 567"/>
                <a:gd name="T17" fmla="*/ 227 h 624"/>
                <a:gd name="T18" fmla="*/ 510 w 567"/>
                <a:gd name="T19" fmla="*/ 227 h 624"/>
                <a:gd name="T20" fmla="*/ 510 w 567"/>
                <a:gd name="T21" fmla="*/ 170 h 624"/>
                <a:gd name="T22" fmla="*/ 454 w 567"/>
                <a:gd name="T23" fmla="*/ 170 h 624"/>
                <a:gd name="T24" fmla="*/ 454 w 567"/>
                <a:gd name="T25" fmla="*/ 0 h 624"/>
                <a:gd name="T26" fmla="*/ 170 w 567"/>
                <a:gd name="T27" fmla="*/ 0 h 624"/>
                <a:gd name="T28" fmla="*/ 170 w 567"/>
                <a:gd name="T29" fmla="*/ 57 h 624"/>
                <a:gd name="T30" fmla="*/ 114 w 567"/>
                <a:gd name="T31" fmla="*/ 57 h 624"/>
                <a:gd name="T32" fmla="*/ 114 w 567"/>
                <a:gd name="T33" fmla="*/ 283 h 624"/>
                <a:gd name="T34" fmla="*/ 0 w 567"/>
                <a:gd name="T35" fmla="*/ 283 h 624"/>
                <a:gd name="T36" fmla="*/ 0 w 567"/>
                <a:gd name="T37" fmla="*/ 340 h 624"/>
                <a:gd name="T38" fmla="*/ 57 w 567"/>
                <a:gd name="T39" fmla="*/ 340 h 624"/>
                <a:gd name="T40" fmla="*/ 57 w 567"/>
                <a:gd name="T41" fmla="*/ 397 h 624"/>
                <a:gd name="T42" fmla="*/ 114 w 567"/>
                <a:gd name="T43" fmla="*/ 397 h 624"/>
                <a:gd name="T44" fmla="*/ 227 w 567"/>
                <a:gd name="T45" fmla="*/ 397 h 624"/>
                <a:gd name="T46" fmla="*/ 227 w 567"/>
                <a:gd name="T47" fmla="*/ 453 h 624"/>
                <a:gd name="T48" fmla="*/ 284 w 567"/>
                <a:gd name="T49" fmla="*/ 453 h 624"/>
                <a:gd name="T50" fmla="*/ 284 w 567"/>
                <a:gd name="T51" fmla="*/ 624 h 624"/>
                <a:gd name="T52" fmla="*/ 397 w 567"/>
                <a:gd name="T5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624">
                  <a:moveTo>
                    <a:pt x="397" y="624"/>
                  </a:moveTo>
                  <a:lnTo>
                    <a:pt x="39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284" y="453"/>
                  </a:lnTo>
                  <a:lnTo>
                    <a:pt x="284" y="624"/>
                  </a:lnTo>
                  <a:lnTo>
                    <a:pt x="397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30921EF9-0CEF-4F6D-9174-5EA6F1AF7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6413"/>
              <a:ext cx="1531" cy="1248"/>
            </a:xfrm>
            <a:custGeom>
              <a:avLst/>
              <a:gdLst>
                <a:gd name="T0" fmla="*/ 850 w 1531"/>
                <a:gd name="T1" fmla="*/ 908 h 1248"/>
                <a:gd name="T2" fmla="*/ 794 w 1531"/>
                <a:gd name="T3" fmla="*/ 851 h 1248"/>
                <a:gd name="T4" fmla="*/ 510 w 1531"/>
                <a:gd name="T5" fmla="*/ 681 h 1248"/>
                <a:gd name="T6" fmla="*/ 454 w 1531"/>
                <a:gd name="T7" fmla="*/ 738 h 1248"/>
                <a:gd name="T8" fmla="*/ 340 w 1531"/>
                <a:gd name="T9" fmla="*/ 964 h 1248"/>
                <a:gd name="T10" fmla="*/ 397 w 1531"/>
                <a:gd name="T11" fmla="*/ 1021 h 1248"/>
                <a:gd name="T12" fmla="*/ 340 w 1531"/>
                <a:gd name="T13" fmla="*/ 1078 h 1248"/>
                <a:gd name="T14" fmla="*/ 283 w 1531"/>
                <a:gd name="T15" fmla="*/ 1134 h 1248"/>
                <a:gd name="T16" fmla="*/ 170 w 1531"/>
                <a:gd name="T17" fmla="*/ 1248 h 1248"/>
                <a:gd name="T18" fmla="*/ 113 w 1531"/>
                <a:gd name="T19" fmla="*/ 1191 h 1248"/>
                <a:gd name="T20" fmla="*/ 57 w 1531"/>
                <a:gd name="T21" fmla="*/ 1134 h 1248"/>
                <a:gd name="T22" fmla="*/ 0 w 1531"/>
                <a:gd name="T23" fmla="*/ 1078 h 1248"/>
                <a:gd name="T24" fmla="*/ 57 w 1531"/>
                <a:gd name="T25" fmla="*/ 794 h 1248"/>
                <a:gd name="T26" fmla="*/ 0 w 1531"/>
                <a:gd name="T27" fmla="*/ 738 h 1248"/>
                <a:gd name="T28" fmla="*/ 57 w 1531"/>
                <a:gd name="T29" fmla="*/ 624 h 1248"/>
                <a:gd name="T30" fmla="*/ 113 w 1531"/>
                <a:gd name="T31" fmla="*/ 567 h 1248"/>
                <a:gd name="T32" fmla="*/ 170 w 1531"/>
                <a:gd name="T33" fmla="*/ 624 h 1248"/>
                <a:gd name="T34" fmla="*/ 283 w 1531"/>
                <a:gd name="T35" fmla="*/ 567 h 1248"/>
                <a:gd name="T36" fmla="*/ 397 w 1531"/>
                <a:gd name="T37" fmla="*/ 454 h 1248"/>
                <a:gd name="T38" fmla="*/ 454 w 1531"/>
                <a:gd name="T39" fmla="*/ 511 h 1248"/>
                <a:gd name="T40" fmla="*/ 510 w 1531"/>
                <a:gd name="T41" fmla="*/ 454 h 1248"/>
                <a:gd name="T42" fmla="*/ 454 w 1531"/>
                <a:gd name="T43" fmla="*/ 397 h 1248"/>
                <a:gd name="T44" fmla="*/ 624 w 1531"/>
                <a:gd name="T45" fmla="*/ 341 h 1248"/>
                <a:gd name="T46" fmla="*/ 567 w 1531"/>
                <a:gd name="T47" fmla="*/ 227 h 1248"/>
                <a:gd name="T48" fmla="*/ 624 w 1531"/>
                <a:gd name="T49" fmla="*/ 171 h 1248"/>
                <a:gd name="T50" fmla="*/ 680 w 1531"/>
                <a:gd name="T51" fmla="*/ 57 h 1248"/>
                <a:gd name="T52" fmla="*/ 964 w 1531"/>
                <a:gd name="T53" fmla="*/ 0 h 1248"/>
                <a:gd name="T54" fmla="*/ 1247 w 1531"/>
                <a:gd name="T55" fmla="*/ 57 h 1248"/>
                <a:gd name="T56" fmla="*/ 1191 w 1531"/>
                <a:gd name="T57" fmla="*/ 114 h 1248"/>
                <a:gd name="T58" fmla="*/ 1361 w 1531"/>
                <a:gd name="T59" fmla="*/ 341 h 1248"/>
                <a:gd name="T60" fmla="*/ 1531 w 1531"/>
                <a:gd name="T61" fmla="*/ 397 h 1248"/>
                <a:gd name="T62" fmla="*/ 1417 w 1531"/>
                <a:gd name="T63" fmla="*/ 511 h 1248"/>
                <a:gd name="T64" fmla="*/ 1361 w 1531"/>
                <a:gd name="T65" fmla="*/ 567 h 1248"/>
                <a:gd name="T66" fmla="*/ 1304 w 1531"/>
                <a:gd name="T67" fmla="*/ 624 h 1248"/>
                <a:gd name="T68" fmla="*/ 1247 w 1531"/>
                <a:gd name="T69" fmla="*/ 511 h 1248"/>
                <a:gd name="T70" fmla="*/ 1191 w 1531"/>
                <a:gd name="T71" fmla="*/ 681 h 1248"/>
                <a:gd name="T72" fmla="*/ 1021 w 1531"/>
                <a:gd name="T73" fmla="*/ 738 h 1248"/>
                <a:gd name="T74" fmla="*/ 964 w 1531"/>
                <a:gd name="T75" fmla="*/ 794 h 1248"/>
                <a:gd name="T76" fmla="*/ 907 w 1531"/>
                <a:gd name="T77" fmla="*/ 85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1" h="1248">
                  <a:moveTo>
                    <a:pt x="907" y="908"/>
                  </a:moveTo>
                  <a:lnTo>
                    <a:pt x="850" y="908"/>
                  </a:lnTo>
                  <a:lnTo>
                    <a:pt x="850" y="851"/>
                  </a:lnTo>
                  <a:lnTo>
                    <a:pt x="794" y="851"/>
                  </a:lnTo>
                  <a:lnTo>
                    <a:pt x="794" y="681"/>
                  </a:lnTo>
                  <a:lnTo>
                    <a:pt x="510" y="681"/>
                  </a:lnTo>
                  <a:lnTo>
                    <a:pt x="510" y="738"/>
                  </a:lnTo>
                  <a:lnTo>
                    <a:pt x="454" y="738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340" y="1078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3" y="1191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57" y="1078"/>
                  </a:lnTo>
                  <a:lnTo>
                    <a:pt x="0" y="1078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8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624" y="341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191" y="114"/>
                  </a:lnTo>
                  <a:lnTo>
                    <a:pt x="1191" y="341"/>
                  </a:lnTo>
                  <a:lnTo>
                    <a:pt x="1361" y="341"/>
                  </a:lnTo>
                  <a:lnTo>
                    <a:pt x="1361" y="397"/>
                  </a:lnTo>
                  <a:lnTo>
                    <a:pt x="1531" y="397"/>
                  </a:lnTo>
                  <a:lnTo>
                    <a:pt x="1531" y="511"/>
                  </a:lnTo>
                  <a:lnTo>
                    <a:pt x="1417" y="511"/>
                  </a:lnTo>
                  <a:lnTo>
                    <a:pt x="1417" y="567"/>
                  </a:lnTo>
                  <a:lnTo>
                    <a:pt x="1361" y="567"/>
                  </a:lnTo>
                  <a:lnTo>
                    <a:pt x="1361" y="624"/>
                  </a:lnTo>
                  <a:lnTo>
                    <a:pt x="1304" y="624"/>
                  </a:lnTo>
                  <a:lnTo>
                    <a:pt x="1304" y="511"/>
                  </a:lnTo>
                  <a:lnTo>
                    <a:pt x="1247" y="511"/>
                  </a:lnTo>
                  <a:lnTo>
                    <a:pt x="1247" y="681"/>
                  </a:lnTo>
                  <a:lnTo>
                    <a:pt x="1191" y="681"/>
                  </a:lnTo>
                  <a:lnTo>
                    <a:pt x="1191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907" y="851"/>
                  </a:lnTo>
                  <a:lnTo>
                    <a:pt x="907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38214314-FC8C-4685-89DD-E8FBEDD1F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017"/>
              <a:ext cx="794" cy="793"/>
            </a:xfrm>
            <a:custGeom>
              <a:avLst/>
              <a:gdLst>
                <a:gd name="T0" fmla="*/ 567 w 794"/>
                <a:gd name="T1" fmla="*/ 793 h 793"/>
                <a:gd name="T2" fmla="*/ 397 w 794"/>
                <a:gd name="T3" fmla="*/ 793 h 793"/>
                <a:gd name="T4" fmla="*/ 397 w 794"/>
                <a:gd name="T5" fmla="*/ 737 h 793"/>
                <a:gd name="T6" fmla="*/ 227 w 794"/>
                <a:gd name="T7" fmla="*/ 737 h 793"/>
                <a:gd name="T8" fmla="*/ 227 w 794"/>
                <a:gd name="T9" fmla="*/ 510 h 793"/>
                <a:gd name="T10" fmla="*/ 283 w 794"/>
                <a:gd name="T11" fmla="*/ 510 h 793"/>
                <a:gd name="T12" fmla="*/ 283 w 794"/>
                <a:gd name="T13" fmla="*/ 453 h 793"/>
                <a:gd name="T14" fmla="*/ 57 w 794"/>
                <a:gd name="T15" fmla="*/ 453 h 793"/>
                <a:gd name="T16" fmla="*/ 57 w 794"/>
                <a:gd name="T17" fmla="*/ 340 h 793"/>
                <a:gd name="T18" fmla="*/ 0 w 794"/>
                <a:gd name="T19" fmla="*/ 340 h 793"/>
                <a:gd name="T20" fmla="*/ 0 w 794"/>
                <a:gd name="T21" fmla="*/ 226 h 793"/>
                <a:gd name="T22" fmla="*/ 57 w 794"/>
                <a:gd name="T23" fmla="*/ 226 h 793"/>
                <a:gd name="T24" fmla="*/ 57 w 794"/>
                <a:gd name="T25" fmla="*/ 0 h 793"/>
                <a:gd name="T26" fmla="*/ 340 w 794"/>
                <a:gd name="T27" fmla="*/ 0 h 793"/>
                <a:gd name="T28" fmla="*/ 340 w 794"/>
                <a:gd name="T29" fmla="*/ 113 h 793"/>
                <a:gd name="T30" fmla="*/ 567 w 794"/>
                <a:gd name="T31" fmla="*/ 113 h 793"/>
                <a:gd name="T32" fmla="*/ 567 w 794"/>
                <a:gd name="T33" fmla="*/ 170 h 793"/>
                <a:gd name="T34" fmla="*/ 510 w 794"/>
                <a:gd name="T35" fmla="*/ 170 h 793"/>
                <a:gd name="T36" fmla="*/ 510 w 794"/>
                <a:gd name="T37" fmla="*/ 226 h 793"/>
                <a:gd name="T38" fmla="*/ 680 w 794"/>
                <a:gd name="T39" fmla="*/ 226 h 793"/>
                <a:gd name="T40" fmla="*/ 680 w 794"/>
                <a:gd name="T41" fmla="*/ 396 h 793"/>
                <a:gd name="T42" fmla="*/ 794 w 794"/>
                <a:gd name="T43" fmla="*/ 396 h 793"/>
                <a:gd name="T44" fmla="*/ 794 w 794"/>
                <a:gd name="T45" fmla="*/ 737 h 793"/>
                <a:gd name="T46" fmla="*/ 624 w 794"/>
                <a:gd name="T47" fmla="*/ 737 h 793"/>
                <a:gd name="T48" fmla="*/ 624 w 794"/>
                <a:gd name="T49" fmla="*/ 623 h 793"/>
                <a:gd name="T50" fmla="*/ 567 w 794"/>
                <a:gd name="T51" fmla="*/ 623 h 793"/>
                <a:gd name="T52" fmla="*/ 567 w 794"/>
                <a:gd name="T53" fmla="*/ 567 h 793"/>
                <a:gd name="T54" fmla="*/ 510 w 794"/>
                <a:gd name="T55" fmla="*/ 567 h 793"/>
                <a:gd name="T56" fmla="*/ 510 w 794"/>
                <a:gd name="T57" fmla="*/ 680 h 793"/>
                <a:gd name="T58" fmla="*/ 453 w 794"/>
                <a:gd name="T59" fmla="*/ 680 h 793"/>
                <a:gd name="T60" fmla="*/ 453 w 794"/>
                <a:gd name="T61" fmla="*/ 737 h 793"/>
                <a:gd name="T62" fmla="*/ 567 w 794"/>
                <a:gd name="T63" fmla="*/ 737 h 793"/>
                <a:gd name="T64" fmla="*/ 567 w 794"/>
                <a:gd name="T6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793">
                  <a:moveTo>
                    <a:pt x="567" y="793"/>
                  </a:moveTo>
                  <a:lnTo>
                    <a:pt x="397" y="793"/>
                  </a:lnTo>
                  <a:lnTo>
                    <a:pt x="397" y="737"/>
                  </a:lnTo>
                  <a:lnTo>
                    <a:pt x="227" y="73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680" y="226"/>
                  </a:lnTo>
                  <a:lnTo>
                    <a:pt x="680" y="396"/>
                  </a:lnTo>
                  <a:lnTo>
                    <a:pt x="794" y="396"/>
                  </a:lnTo>
                  <a:lnTo>
                    <a:pt x="794" y="737"/>
                  </a:lnTo>
                  <a:lnTo>
                    <a:pt x="624" y="737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67" y="737"/>
                  </a:lnTo>
                  <a:lnTo>
                    <a:pt x="567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42D963CF-91B4-46E1-AAB7-F080A9725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223"/>
              <a:ext cx="1134" cy="964"/>
            </a:xfrm>
            <a:custGeom>
              <a:avLst/>
              <a:gdLst>
                <a:gd name="T0" fmla="*/ 567 w 1134"/>
                <a:gd name="T1" fmla="*/ 907 h 964"/>
                <a:gd name="T2" fmla="*/ 283 w 1134"/>
                <a:gd name="T3" fmla="*/ 907 h 964"/>
                <a:gd name="T4" fmla="*/ 283 w 1134"/>
                <a:gd name="T5" fmla="*/ 794 h 964"/>
                <a:gd name="T6" fmla="*/ 0 w 1134"/>
                <a:gd name="T7" fmla="*/ 794 h 964"/>
                <a:gd name="T8" fmla="*/ 0 w 1134"/>
                <a:gd name="T9" fmla="*/ 567 h 964"/>
                <a:gd name="T10" fmla="*/ 56 w 1134"/>
                <a:gd name="T11" fmla="*/ 567 h 964"/>
                <a:gd name="T12" fmla="*/ 56 w 1134"/>
                <a:gd name="T13" fmla="*/ 510 h 964"/>
                <a:gd name="T14" fmla="*/ 226 w 1134"/>
                <a:gd name="T15" fmla="*/ 510 h 964"/>
                <a:gd name="T16" fmla="*/ 226 w 1134"/>
                <a:gd name="T17" fmla="*/ 453 h 964"/>
                <a:gd name="T18" fmla="*/ 283 w 1134"/>
                <a:gd name="T19" fmla="*/ 453 h 964"/>
                <a:gd name="T20" fmla="*/ 283 w 1134"/>
                <a:gd name="T21" fmla="*/ 397 h 964"/>
                <a:gd name="T22" fmla="*/ 396 w 1134"/>
                <a:gd name="T23" fmla="*/ 397 h 964"/>
                <a:gd name="T24" fmla="*/ 396 w 1134"/>
                <a:gd name="T25" fmla="*/ 283 h 964"/>
                <a:gd name="T26" fmla="*/ 453 w 1134"/>
                <a:gd name="T27" fmla="*/ 283 h 964"/>
                <a:gd name="T28" fmla="*/ 453 w 1134"/>
                <a:gd name="T29" fmla="*/ 170 h 964"/>
                <a:gd name="T30" fmla="*/ 510 w 1134"/>
                <a:gd name="T31" fmla="*/ 170 h 964"/>
                <a:gd name="T32" fmla="*/ 510 w 1134"/>
                <a:gd name="T33" fmla="*/ 113 h 964"/>
                <a:gd name="T34" fmla="*/ 567 w 1134"/>
                <a:gd name="T35" fmla="*/ 113 h 964"/>
                <a:gd name="T36" fmla="*/ 567 w 1134"/>
                <a:gd name="T37" fmla="*/ 56 h 964"/>
                <a:gd name="T38" fmla="*/ 680 w 1134"/>
                <a:gd name="T39" fmla="*/ 56 h 964"/>
                <a:gd name="T40" fmla="*/ 680 w 1134"/>
                <a:gd name="T41" fmla="*/ 0 h 964"/>
                <a:gd name="T42" fmla="*/ 793 w 1134"/>
                <a:gd name="T43" fmla="*/ 0 h 964"/>
                <a:gd name="T44" fmla="*/ 793 w 1134"/>
                <a:gd name="T45" fmla="*/ 56 h 964"/>
                <a:gd name="T46" fmla="*/ 850 w 1134"/>
                <a:gd name="T47" fmla="*/ 56 h 964"/>
                <a:gd name="T48" fmla="*/ 850 w 1134"/>
                <a:gd name="T49" fmla="*/ 113 h 964"/>
                <a:gd name="T50" fmla="*/ 1020 w 1134"/>
                <a:gd name="T51" fmla="*/ 113 h 964"/>
                <a:gd name="T52" fmla="*/ 1020 w 1134"/>
                <a:gd name="T53" fmla="*/ 170 h 964"/>
                <a:gd name="T54" fmla="*/ 1134 w 1134"/>
                <a:gd name="T55" fmla="*/ 170 h 964"/>
                <a:gd name="T56" fmla="*/ 1134 w 1134"/>
                <a:gd name="T57" fmla="*/ 397 h 964"/>
                <a:gd name="T58" fmla="*/ 1020 w 1134"/>
                <a:gd name="T59" fmla="*/ 397 h 964"/>
                <a:gd name="T60" fmla="*/ 1020 w 1134"/>
                <a:gd name="T61" fmla="*/ 340 h 964"/>
                <a:gd name="T62" fmla="*/ 963 w 1134"/>
                <a:gd name="T63" fmla="*/ 340 h 964"/>
                <a:gd name="T64" fmla="*/ 963 w 1134"/>
                <a:gd name="T65" fmla="*/ 453 h 964"/>
                <a:gd name="T66" fmla="*/ 850 w 1134"/>
                <a:gd name="T67" fmla="*/ 453 h 964"/>
                <a:gd name="T68" fmla="*/ 850 w 1134"/>
                <a:gd name="T69" fmla="*/ 567 h 964"/>
                <a:gd name="T70" fmla="*/ 737 w 1134"/>
                <a:gd name="T71" fmla="*/ 567 h 964"/>
                <a:gd name="T72" fmla="*/ 737 w 1134"/>
                <a:gd name="T73" fmla="*/ 680 h 964"/>
                <a:gd name="T74" fmla="*/ 793 w 1134"/>
                <a:gd name="T75" fmla="*/ 680 h 964"/>
                <a:gd name="T76" fmla="*/ 793 w 1134"/>
                <a:gd name="T77" fmla="*/ 794 h 964"/>
                <a:gd name="T78" fmla="*/ 850 w 1134"/>
                <a:gd name="T79" fmla="*/ 794 h 964"/>
                <a:gd name="T80" fmla="*/ 850 w 1134"/>
                <a:gd name="T81" fmla="*/ 907 h 964"/>
                <a:gd name="T82" fmla="*/ 737 w 1134"/>
                <a:gd name="T83" fmla="*/ 907 h 964"/>
                <a:gd name="T84" fmla="*/ 737 w 1134"/>
                <a:gd name="T85" fmla="*/ 964 h 964"/>
                <a:gd name="T86" fmla="*/ 680 w 1134"/>
                <a:gd name="T87" fmla="*/ 964 h 964"/>
                <a:gd name="T88" fmla="*/ 680 w 1134"/>
                <a:gd name="T89" fmla="*/ 907 h 964"/>
                <a:gd name="T90" fmla="*/ 623 w 1134"/>
                <a:gd name="T91" fmla="*/ 907 h 964"/>
                <a:gd name="T92" fmla="*/ 623 w 1134"/>
                <a:gd name="T93" fmla="*/ 794 h 964"/>
                <a:gd name="T94" fmla="*/ 567 w 1134"/>
                <a:gd name="T95" fmla="*/ 794 h 964"/>
                <a:gd name="T96" fmla="*/ 567 w 1134"/>
                <a:gd name="T9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4" h="964">
                  <a:moveTo>
                    <a:pt x="567" y="907"/>
                  </a:moveTo>
                  <a:lnTo>
                    <a:pt x="283" y="907"/>
                  </a:lnTo>
                  <a:lnTo>
                    <a:pt x="28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0"/>
                  </a:lnTo>
                  <a:lnTo>
                    <a:pt x="226" y="510"/>
                  </a:lnTo>
                  <a:lnTo>
                    <a:pt x="226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96" y="397"/>
                  </a:lnTo>
                  <a:lnTo>
                    <a:pt x="396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56"/>
                  </a:lnTo>
                  <a:lnTo>
                    <a:pt x="850" y="56"/>
                  </a:lnTo>
                  <a:lnTo>
                    <a:pt x="850" y="113"/>
                  </a:lnTo>
                  <a:lnTo>
                    <a:pt x="1020" y="113"/>
                  </a:lnTo>
                  <a:lnTo>
                    <a:pt x="1020" y="170"/>
                  </a:lnTo>
                  <a:lnTo>
                    <a:pt x="1134" y="170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1020" y="340"/>
                  </a:lnTo>
                  <a:lnTo>
                    <a:pt x="963" y="340"/>
                  </a:lnTo>
                  <a:lnTo>
                    <a:pt x="963" y="453"/>
                  </a:lnTo>
                  <a:lnTo>
                    <a:pt x="850" y="453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793" y="680"/>
                  </a:lnTo>
                  <a:lnTo>
                    <a:pt x="793" y="794"/>
                  </a:lnTo>
                  <a:lnTo>
                    <a:pt x="850" y="794"/>
                  </a:lnTo>
                  <a:lnTo>
                    <a:pt x="850" y="907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8AA68A85-2390-4283-BD35-42FDE499C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1310"/>
              <a:ext cx="113" cy="114"/>
            </a:xfrm>
            <a:custGeom>
              <a:avLst/>
              <a:gdLst>
                <a:gd name="T0" fmla="*/ 56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113 w 113"/>
                <a:gd name="T7" fmla="*/ 114 h 114"/>
                <a:gd name="T8" fmla="*/ 113 w 113"/>
                <a:gd name="T9" fmla="*/ 0 h 114"/>
                <a:gd name="T10" fmla="*/ 56 w 113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4">
                  <a:moveTo>
                    <a:pt x="56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B96A2FEC-0289-453F-9527-A6685018E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1367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114 w 170"/>
                <a:gd name="T3" fmla="*/ 0 h 170"/>
                <a:gd name="T4" fmla="*/ 170 w 170"/>
                <a:gd name="T5" fmla="*/ 0 h 170"/>
                <a:gd name="T6" fmla="*/ 170 w 170"/>
                <a:gd name="T7" fmla="*/ 170 h 170"/>
                <a:gd name="T8" fmla="*/ 114 w 170"/>
                <a:gd name="T9" fmla="*/ 170 h 170"/>
                <a:gd name="T10" fmla="*/ 57 w 170"/>
                <a:gd name="T11" fmla="*/ 170 h 170"/>
                <a:gd name="T12" fmla="*/ 57 w 170"/>
                <a:gd name="T13" fmla="*/ 113 h 170"/>
                <a:gd name="T14" fmla="*/ 0 w 170"/>
                <a:gd name="T15" fmla="*/ 113 h 170"/>
                <a:gd name="T16" fmla="*/ 0 w 170"/>
                <a:gd name="T17" fmla="*/ 57 h 170"/>
                <a:gd name="T18" fmla="*/ 57 w 170"/>
                <a:gd name="T19" fmla="*/ 57 h 170"/>
                <a:gd name="T20" fmla="*/ 57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114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93C629E2-B86A-4810-83E0-0CD313CBA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57 w 227"/>
                <a:gd name="T5" fmla="*/ 170 h 397"/>
                <a:gd name="T6" fmla="*/ 57 w 227"/>
                <a:gd name="T7" fmla="*/ 283 h 397"/>
                <a:gd name="T8" fmla="*/ 114 w 227"/>
                <a:gd name="T9" fmla="*/ 283 h 397"/>
                <a:gd name="T10" fmla="*/ 114 w 227"/>
                <a:gd name="T11" fmla="*/ 340 h 397"/>
                <a:gd name="T12" fmla="*/ 170 w 227"/>
                <a:gd name="T13" fmla="*/ 340 h 397"/>
                <a:gd name="T14" fmla="*/ 170 w 227"/>
                <a:gd name="T15" fmla="*/ 397 h 397"/>
                <a:gd name="T16" fmla="*/ 227 w 227"/>
                <a:gd name="T17" fmla="*/ 397 h 397"/>
                <a:gd name="T18" fmla="*/ 227 w 227"/>
                <a:gd name="T19" fmla="*/ 283 h 397"/>
                <a:gd name="T20" fmla="*/ 170 w 227"/>
                <a:gd name="T21" fmla="*/ 283 h 397"/>
                <a:gd name="T22" fmla="*/ 170 w 227"/>
                <a:gd name="T23" fmla="*/ 113 h 397"/>
                <a:gd name="T24" fmla="*/ 114 w 227"/>
                <a:gd name="T25" fmla="*/ 113 h 397"/>
                <a:gd name="T26" fmla="*/ 114 w 227"/>
                <a:gd name="T27" fmla="*/ 57 h 397"/>
                <a:gd name="T28" fmla="*/ 57 w 227"/>
                <a:gd name="T29" fmla="*/ 57 h 397"/>
                <a:gd name="T30" fmla="*/ 57 w 227"/>
                <a:gd name="T31" fmla="*/ 0 h 397"/>
                <a:gd name="T32" fmla="*/ 0 w 227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E8494594-C6C6-4DC2-9F87-539B33975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630"/>
              <a:ext cx="681" cy="794"/>
            </a:xfrm>
            <a:custGeom>
              <a:avLst/>
              <a:gdLst>
                <a:gd name="T0" fmla="*/ 681 w 681"/>
                <a:gd name="T1" fmla="*/ 794 h 794"/>
                <a:gd name="T2" fmla="*/ 510 w 681"/>
                <a:gd name="T3" fmla="*/ 794 h 794"/>
                <a:gd name="T4" fmla="*/ 510 w 681"/>
                <a:gd name="T5" fmla="*/ 737 h 794"/>
                <a:gd name="T6" fmla="*/ 397 w 681"/>
                <a:gd name="T7" fmla="*/ 737 h 794"/>
                <a:gd name="T8" fmla="*/ 397 w 681"/>
                <a:gd name="T9" fmla="*/ 680 h 794"/>
                <a:gd name="T10" fmla="*/ 114 w 681"/>
                <a:gd name="T11" fmla="*/ 680 h 794"/>
                <a:gd name="T12" fmla="*/ 114 w 681"/>
                <a:gd name="T13" fmla="*/ 510 h 794"/>
                <a:gd name="T14" fmla="*/ 170 w 681"/>
                <a:gd name="T15" fmla="*/ 510 h 794"/>
                <a:gd name="T16" fmla="*/ 170 w 681"/>
                <a:gd name="T17" fmla="*/ 397 h 794"/>
                <a:gd name="T18" fmla="*/ 114 w 681"/>
                <a:gd name="T19" fmla="*/ 397 h 794"/>
                <a:gd name="T20" fmla="*/ 114 w 681"/>
                <a:gd name="T21" fmla="*/ 283 h 794"/>
                <a:gd name="T22" fmla="*/ 0 w 681"/>
                <a:gd name="T23" fmla="*/ 283 h 794"/>
                <a:gd name="T24" fmla="*/ 0 w 681"/>
                <a:gd name="T25" fmla="*/ 0 h 794"/>
                <a:gd name="T26" fmla="*/ 114 w 681"/>
                <a:gd name="T27" fmla="*/ 0 h 794"/>
                <a:gd name="T28" fmla="*/ 114 w 681"/>
                <a:gd name="T29" fmla="*/ 113 h 794"/>
                <a:gd name="T30" fmla="*/ 284 w 681"/>
                <a:gd name="T31" fmla="*/ 113 h 794"/>
                <a:gd name="T32" fmla="*/ 284 w 681"/>
                <a:gd name="T33" fmla="*/ 57 h 794"/>
                <a:gd name="T34" fmla="*/ 340 w 681"/>
                <a:gd name="T35" fmla="*/ 57 h 794"/>
                <a:gd name="T36" fmla="*/ 340 w 681"/>
                <a:gd name="T37" fmla="*/ 170 h 794"/>
                <a:gd name="T38" fmla="*/ 397 w 681"/>
                <a:gd name="T39" fmla="*/ 170 h 794"/>
                <a:gd name="T40" fmla="*/ 397 w 681"/>
                <a:gd name="T41" fmla="*/ 227 h 794"/>
                <a:gd name="T42" fmla="*/ 454 w 681"/>
                <a:gd name="T43" fmla="*/ 227 h 794"/>
                <a:gd name="T44" fmla="*/ 454 w 681"/>
                <a:gd name="T45" fmla="*/ 283 h 794"/>
                <a:gd name="T46" fmla="*/ 510 w 681"/>
                <a:gd name="T47" fmla="*/ 283 h 794"/>
                <a:gd name="T48" fmla="*/ 567 w 681"/>
                <a:gd name="T49" fmla="*/ 340 h 794"/>
                <a:gd name="T50" fmla="*/ 567 w 681"/>
                <a:gd name="T51" fmla="*/ 567 h 794"/>
                <a:gd name="T52" fmla="*/ 624 w 681"/>
                <a:gd name="T53" fmla="*/ 567 h 794"/>
                <a:gd name="T54" fmla="*/ 624 w 681"/>
                <a:gd name="T55" fmla="*/ 680 h 794"/>
                <a:gd name="T56" fmla="*/ 681 w 681"/>
                <a:gd name="T57" fmla="*/ 680 h 794"/>
                <a:gd name="T58" fmla="*/ 681 w 681"/>
                <a:gd name="T5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794">
                  <a:moveTo>
                    <a:pt x="681" y="794"/>
                  </a:moveTo>
                  <a:lnTo>
                    <a:pt x="510" y="794"/>
                  </a:lnTo>
                  <a:lnTo>
                    <a:pt x="51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114" y="680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6470E293-68FD-425D-B077-971E1B6D2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913"/>
              <a:ext cx="227" cy="397"/>
            </a:xfrm>
            <a:custGeom>
              <a:avLst/>
              <a:gdLst>
                <a:gd name="T0" fmla="*/ 171 w 227"/>
                <a:gd name="T1" fmla="*/ 0 h 397"/>
                <a:gd name="T2" fmla="*/ 114 w 227"/>
                <a:gd name="T3" fmla="*/ 0 h 397"/>
                <a:gd name="T4" fmla="*/ 114 w 227"/>
                <a:gd name="T5" fmla="*/ 57 h 397"/>
                <a:gd name="T6" fmla="*/ 57 w 227"/>
                <a:gd name="T7" fmla="*/ 57 h 397"/>
                <a:gd name="T8" fmla="*/ 57 w 227"/>
                <a:gd name="T9" fmla="*/ 171 h 397"/>
                <a:gd name="T10" fmla="*/ 0 w 227"/>
                <a:gd name="T11" fmla="*/ 171 h 397"/>
                <a:gd name="T12" fmla="*/ 0 w 227"/>
                <a:gd name="T13" fmla="*/ 341 h 397"/>
                <a:gd name="T14" fmla="*/ 57 w 227"/>
                <a:gd name="T15" fmla="*/ 341 h 397"/>
                <a:gd name="T16" fmla="*/ 57 w 227"/>
                <a:gd name="T17" fmla="*/ 397 h 397"/>
                <a:gd name="T18" fmla="*/ 171 w 227"/>
                <a:gd name="T19" fmla="*/ 397 h 397"/>
                <a:gd name="T20" fmla="*/ 171 w 227"/>
                <a:gd name="T21" fmla="*/ 227 h 397"/>
                <a:gd name="T22" fmla="*/ 227 w 227"/>
                <a:gd name="T23" fmla="*/ 227 h 397"/>
                <a:gd name="T24" fmla="*/ 227 w 227"/>
                <a:gd name="T25" fmla="*/ 114 h 397"/>
                <a:gd name="T26" fmla="*/ 171 w 227"/>
                <a:gd name="T27" fmla="*/ 114 h 397"/>
                <a:gd name="T28" fmla="*/ 171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171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71" y="397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09F3AFDF-BF68-4658-A08B-5474F8912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233"/>
              <a:ext cx="794" cy="964"/>
            </a:xfrm>
            <a:custGeom>
              <a:avLst/>
              <a:gdLst>
                <a:gd name="T0" fmla="*/ 680 w 794"/>
                <a:gd name="T1" fmla="*/ 964 h 964"/>
                <a:gd name="T2" fmla="*/ 510 w 794"/>
                <a:gd name="T3" fmla="*/ 964 h 964"/>
                <a:gd name="T4" fmla="*/ 510 w 794"/>
                <a:gd name="T5" fmla="*/ 851 h 964"/>
                <a:gd name="T6" fmla="*/ 170 w 794"/>
                <a:gd name="T7" fmla="*/ 851 h 964"/>
                <a:gd name="T8" fmla="*/ 170 w 794"/>
                <a:gd name="T9" fmla="*/ 567 h 964"/>
                <a:gd name="T10" fmla="*/ 227 w 794"/>
                <a:gd name="T11" fmla="*/ 567 h 964"/>
                <a:gd name="T12" fmla="*/ 227 w 794"/>
                <a:gd name="T13" fmla="*/ 454 h 964"/>
                <a:gd name="T14" fmla="*/ 113 w 794"/>
                <a:gd name="T15" fmla="*/ 454 h 964"/>
                <a:gd name="T16" fmla="*/ 113 w 794"/>
                <a:gd name="T17" fmla="*/ 397 h 964"/>
                <a:gd name="T18" fmla="*/ 0 w 794"/>
                <a:gd name="T19" fmla="*/ 397 h 964"/>
                <a:gd name="T20" fmla="*/ 0 w 794"/>
                <a:gd name="T21" fmla="*/ 284 h 964"/>
                <a:gd name="T22" fmla="*/ 57 w 794"/>
                <a:gd name="T23" fmla="*/ 284 h 964"/>
                <a:gd name="T24" fmla="*/ 57 w 794"/>
                <a:gd name="T25" fmla="*/ 170 h 964"/>
                <a:gd name="T26" fmla="*/ 113 w 794"/>
                <a:gd name="T27" fmla="*/ 170 h 964"/>
                <a:gd name="T28" fmla="*/ 113 w 794"/>
                <a:gd name="T29" fmla="*/ 113 h 964"/>
                <a:gd name="T30" fmla="*/ 170 w 794"/>
                <a:gd name="T31" fmla="*/ 113 h 964"/>
                <a:gd name="T32" fmla="*/ 170 w 794"/>
                <a:gd name="T33" fmla="*/ 170 h 964"/>
                <a:gd name="T34" fmla="*/ 227 w 794"/>
                <a:gd name="T35" fmla="*/ 170 h 964"/>
                <a:gd name="T36" fmla="*/ 227 w 794"/>
                <a:gd name="T37" fmla="*/ 113 h 964"/>
                <a:gd name="T38" fmla="*/ 454 w 794"/>
                <a:gd name="T39" fmla="*/ 113 h 964"/>
                <a:gd name="T40" fmla="*/ 454 w 794"/>
                <a:gd name="T41" fmla="*/ 0 h 964"/>
                <a:gd name="T42" fmla="*/ 567 w 794"/>
                <a:gd name="T43" fmla="*/ 0 h 964"/>
                <a:gd name="T44" fmla="*/ 567 w 794"/>
                <a:gd name="T45" fmla="*/ 113 h 964"/>
                <a:gd name="T46" fmla="*/ 624 w 794"/>
                <a:gd name="T47" fmla="*/ 113 h 964"/>
                <a:gd name="T48" fmla="*/ 624 w 794"/>
                <a:gd name="T49" fmla="*/ 170 h 964"/>
                <a:gd name="T50" fmla="*/ 680 w 794"/>
                <a:gd name="T51" fmla="*/ 170 h 964"/>
                <a:gd name="T52" fmla="*/ 680 w 794"/>
                <a:gd name="T53" fmla="*/ 284 h 964"/>
                <a:gd name="T54" fmla="*/ 737 w 794"/>
                <a:gd name="T55" fmla="*/ 284 h 964"/>
                <a:gd name="T56" fmla="*/ 794 w 794"/>
                <a:gd name="T57" fmla="*/ 284 h 964"/>
                <a:gd name="T58" fmla="*/ 794 w 794"/>
                <a:gd name="T59" fmla="*/ 397 h 964"/>
                <a:gd name="T60" fmla="*/ 737 w 794"/>
                <a:gd name="T61" fmla="*/ 397 h 964"/>
                <a:gd name="T62" fmla="*/ 737 w 794"/>
                <a:gd name="T63" fmla="*/ 680 h 964"/>
                <a:gd name="T64" fmla="*/ 794 w 794"/>
                <a:gd name="T65" fmla="*/ 680 h 964"/>
                <a:gd name="T66" fmla="*/ 794 w 794"/>
                <a:gd name="T67" fmla="*/ 737 h 964"/>
                <a:gd name="T68" fmla="*/ 737 w 794"/>
                <a:gd name="T69" fmla="*/ 737 h 964"/>
                <a:gd name="T70" fmla="*/ 737 w 794"/>
                <a:gd name="T71" fmla="*/ 851 h 964"/>
                <a:gd name="T72" fmla="*/ 680 w 794"/>
                <a:gd name="T73" fmla="*/ 851 h 964"/>
                <a:gd name="T74" fmla="*/ 680 w 794"/>
                <a:gd name="T7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964">
                  <a:moveTo>
                    <a:pt x="680" y="964"/>
                  </a:moveTo>
                  <a:lnTo>
                    <a:pt x="510" y="964"/>
                  </a:lnTo>
                  <a:lnTo>
                    <a:pt x="510" y="851"/>
                  </a:lnTo>
                  <a:lnTo>
                    <a:pt x="170" y="851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EE7873E8-8AA9-439C-8661-EBA27CCE6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084"/>
              <a:ext cx="567" cy="453"/>
            </a:xfrm>
            <a:custGeom>
              <a:avLst/>
              <a:gdLst>
                <a:gd name="T0" fmla="*/ 453 w 567"/>
                <a:gd name="T1" fmla="*/ 0 h 453"/>
                <a:gd name="T2" fmla="*/ 56 w 567"/>
                <a:gd name="T3" fmla="*/ 0 h 453"/>
                <a:gd name="T4" fmla="*/ 56 w 567"/>
                <a:gd name="T5" fmla="*/ 170 h 453"/>
                <a:gd name="T6" fmla="*/ 0 w 567"/>
                <a:gd name="T7" fmla="*/ 170 h 453"/>
                <a:gd name="T8" fmla="*/ 0 w 567"/>
                <a:gd name="T9" fmla="*/ 453 h 453"/>
                <a:gd name="T10" fmla="*/ 510 w 567"/>
                <a:gd name="T11" fmla="*/ 453 h 453"/>
                <a:gd name="T12" fmla="*/ 510 w 567"/>
                <a:gd name="T13" fmla="*/ 396 h 453"/>
                <a:gd name="T14" fmla="*/ 567 w 567"/>
                <a:gd name="T15" fmla="*/ 396 h 453"/>
                <a:gd name="T16" fmla="*/ 567 w 567"/>
                <a:gd name="T17" fmla="*/ 283 h 453"/>
                <a:gd name="T18" fmla="*/ 510 w 567"/>
                <a:gd name="T19" fmla="*/ 283 h 453"/>
                <a:gd name="T20" fmla="*/ 510 w 567"/>
                <a:gd name="T21" fmla="*/ 113 h 453"/>
                <a:gd name="T22" fmla="*/ 453 w 567"/>
                <a:gd name="T23" fmla="*/ 113 h 453"/>
                <a:gd name="T24" fmla="*/ 453 w 567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3">
                  <a:moveTo>
                    <a:pt x="453" y="0"/>
                  </a:move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C184AE46-80EF-4075-91D1-8AE3F77D4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197"/>
              <a:ext cx="1077" cy="850"/>
            </a:xfrm>
            <a:custGeom>
              <a:avLst/>
              <a:gdLst>
                <a:gd name="T0" fmla="*/ 0 w 1077"/>
                <a:gd name="T1" fmla="*/ 340 h 850"/>
                <a:gd name="T2" fmla="*/ 510 w 1077"/>
                <a:gd name="T3" fmla="*/ 340 h 850"/>
                <a:gd name="T4" fmla="*/ 510 w 1077"/>
                <a:gd name="T5" fmla="*/ 283 h 850"/>
                <a:gd name="T6" fmla="*/ 567 w 1077"/>
                <a:gd name="T7" fmla="*/ 283 h 850"/>
                <a:gd name="T8" fmla="*/ 567 w 1077"/>
                <a:gd name="T9" fmla="*/ 170 h 850"/>
                <a:gd name="T10" fmla="*/ 510 w 1077"/>
                <a:gd name="T11" fmla="*/ 170 h 850"/>
                <a:gd name="T12" fmla="*/ 510 w 1077"/>
                <a:gd name="T13" fmla="*/ 0 h 850"/>
                <a:gd name="T14" fmla="*/ 623 w 1077"/>
                <a:gd name="T15" fmla="*/ 0 h 850"/>
                <a:gd name="T16" fmla="*/ 623 w 1077"/>
                <a:gd name="T17" fmla="*/ 57 h 850"/>
                <a:gd name="T18" fmla="*/ 680 w 1077"/>
                <a:gd name="T19" fmla="*/ 57 h 850"/>
                <a:gd name="T20" fmla="*/ 680 w 1077"/>
                <a:gd name="T21" fmla="*/ 113 h 850"/>
                <a:gd name="T22" fmla="*/ 964 w 1077"/>
                <a:gd name="T23" fmla="*/ 113 h 850"/>
                <a:gd name="T24" fmla="*/ 964 w 1077"/>
                <a:gd name="T25" fmla="*/ 227 h 850"/>
                <a:gd name="T26" fmla="*/ 1020 w 1077"/>
                <a:gd name="T27" fmla="*/ 227 h 850"/>
                <a:gd name="T28" fmla="*/ 1020 w 1077"/>
                <a:gd name="T29" fmla="*/ 283 h 850"/>
                <a:gd name="T30" fmla="*/ 1077 w 1077"/>
                <a:gd name="T31" fmla="*/ 283 h 850"/>
                <a:gd name="T32" fmla="*/ 1077 w 1077"/>
                <a:gd name="T33" fmla="*/ 510 h 850"/>
                <a:gd name="T34" fmla="*/ 964 w 1077"/>
                <a:gd name="T35" fmla="*/ 510 h 850"/>
                <a:gd name="T36" fmla="*/ 964 w 1077"/>
                <a:gd name="T37" fmla="*/ 624 h 850"/>
                <a:gd name="T38" fmla="*/ 1077 w 1077"/>
                <a:gd name="T39" fmla="*/ 624 h 850"/>
                <a:gd name="T40" fmla="*/ 1077 w 1077"/>
                <a:gd name="T41" fmla="*/ 680 h 850"/>
                <a:gd name="T42" fmla="*/ 964 w 1077"/>
                <a:gd name="T43" fmla="*/ 680 h 850"/>
                <a:gd name="T44" fmla="*/ 964 w 1077"/>
                <a:gd name="T45" fmla="*/ 850 h 850"/>
                <a:gd name="T46" fmla="*/ 794 w 1077"/>
                <a:gd name="T47" fmla="*/ 850 h 850"/>
                <a:gd name="T48" fmla="*/ 794 w 1077"/>
                <a:gd name="T49" fmla="*/ 794 h 850"/>
                <a:gd name="T50" fmla="*/ 567 w 1077"/>
                <a:gd name="T51" fmla="*/ 794 h 850"/>
                <a:gd name="T52" fmla="*/ 567 w 1077"/>
                <a:gd name="T53" fmla="*/ 737 h 850"/>
                <a:gd name="T54" fmla="*/ 453 w 1077"/>
                <a:gd name="T55" fmla="*/ 737 h 850"/>
                <a:gd name="T56" fmla="*/ 453 w 1077"/>
                <a:gd name="T57" fmla="*/ 680 h 850"/>
                <a:gd name="T58" fmla="*/ 397 w 1077"/>
                <a:gd name="T59" fmla="*/ 680 h 850"/>
                <a:gd name="T60" fmla="*/ 397 w 1077"/>
                <a:gd name="T61" fmla="*/ 624 h 850"/>
                <a:gd name="T62" fmla="*/ 340 w 1077"/>
                <a:gd name="T63" fmla="*/ 624 h 850"/>
                <a:gd name="T64" fmla="*/ 340 w 1077"/>
                <a:gd name="T65" fmla="*/ 567 h 850"/>
                <a:gd name="T66" fmla="*/ 283 w 1077"/>
                <a:gd name="T67" fmla="*/ 567 h 850"/>
                <a:gd name="T68" fmla="*/ 227 w 1077"/>
                <a:gd name="T69" fmla="*/ 567 h 850"/>
                <a:gd name="T70" fmla="*/ 227 w 1077"/>
                <a:gd name="T71" fmla="*/ 454 h 850"/>
                <a:gd name="T72" fmla="*/ 170 w 1077"/>
                <a:gd name="T73" fmla="*/ 454 h 850"/>
                <a:gd name="T74" fmla="*/ 170 w 1077"/>
                <a:gd name="T75" fmla="*/ 397 h 850"/>
                <a:gd name="T76" fmla="*/ 0 w 1077"/>
                <a:gd name="T77" fmla="*/ 397 h 850"/>
                <a:gd name="T78" fmla="*/ 0 w 1077"/>
                <a:gd name="T79" fmla="*/ 34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7" h="850">
                  <a:moveTo>
                    <a:pt x="0" y="340"/>
                  </a:move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964" y="113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510"/>
                  </a:lnTo>
                  <a:lnTo>
                    <a:pt x="964" y="510"/>
                  </a:lnTo>
                  <a:lnTo>
                    <a:pt x="964" y="624"/>
                  </a:lnTo>
                  <a:lnTo>
                    <a:pt x="1077" y="624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6F638E75-2A2D-4402-94C6-77DC3C4F3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594"/>
              <a:ext cx="1021" cy="964"/>
            </a:xfrm>
            <a:custGeom>
              <a:avLst/>
              <a:gdLst>
                <a:gd name="T0" fmla="*/ 680 w 1021"/>
                <a:gd name="T1" fmla="*/ 964 h 964"/>
                <a:gd name="T2" fmla="*/ 737 w 1021"/>
                <a:gd name="T3" fmla="*/ 964 h 964"/>
                <a:gd name="T4" fmla="*/ 737 w 1021"/>
                <a:gd name="T5" fmla="*/ 850 h 964"/>
                <a:gd name="T6" fmla="*/ 794 w 1021"/>
                <a:gd name="T7" fmla="*/ 850 h 964"/>
                <a:gd name="T8" fmla="*/ 794 w 1021"/>
                <a:gd name="T9" fmla="*/ 794 h 964"/>
                <a:gd name="T10" fmla="*/ 851 w 1021"/>
                <a:gd name="T11" fmla="*/ 794 h 964"/>
                <a:gd name="T12" fmla="*/ 851 w 1021"/>
                <a:gd name="T13" fmla="*/ 737 h 964"/>
                <a:gd name="T14" fmla="*/ 907 w 1021"/>
                <a:gd name="T15" fmla="*/ 737 h 964"/>
                <a:gd name="T16" fmla="*/ 907 w 1021"/>
                <a:gd name="T17" fmla="*/ 624 h 964"/>
                <a:gd name="T18" fmla="*/ 964 w 1021"/>
                <a:gd name="T19" fmla="*/ 624 h 964"/>
                <a:gd name="T20" fmla="*/ 964 w 1021"/>
                <a:gd name="T21" fmla="*/ 567 h 964"/>
                <a:gd name="T22" fmla="*/ 1021 w 1021"/>
                <a:gd name="T23" fmla="*/ 567 h 964"/>
                <a:gd name="T24" fmla="*/ 1021 w 1021"/>
                <a:gd name="T25" fmla="*/ 453 h 964"/>
                <a:gd name="T26" fmla="*/ 851 w 1021"/>
                <a:gd name="T27" fmla="*/ 453 h 964"/>
                <a:gd name="T28" fmla="*/ 851 w 1021"/>
                <a:gd name="T29" fmla="*/ 397 h 964"/>
                <a:gd name="T30" fmla="*/ 624 w 1021"/>
                <a:gd name="T31" fmla="*/ 397 h 964"/>
                <a:gd name="T32" fmla="*/ 624 w 1021"/>
                <a:gd name="T33" fmla="*/ 340 h 964"/>
                <a:gd name="T34" fmla="*/ 510 w 1021"/>
                <a:gd name="T35" fmla="*/ 340 h 964"/>
                <a:gd name="T36" fmla="*/ 510 w 1021"/>
                <a:gd name="T37" fmla="*/ 283 h 964"/>
                <a:gd name="T38" fmla="*/ 454 w 1021"/>
                <a:gd name="T39" fmla="*/ 283 h 964"/>
                <a:gd name="T40" fmla="*/ 454 w 1021"/>
                <a:gd name="T41" fmla="*/ 227 h 964"/>
                <a:gd name="T42" fmla="*/ 397 w 1021"/>
                <a:gd name="T43" fmla="*/ 227 h 964"/>
                <a:gd name="T44" fmla="*/ 397 w 1021"/>
                <a:gd name="T45" fmla="*/ 170 h 964"/>
                <a:gd name="T46" fmla="*/ 284 w 1021"/>
                <a:gd name="T47" fmla="*/ 170 h 964"/>
                <a:gd name="T48" fmla="*/ 284 w 1021"/>
                <a:gd name="T49" fmla="*/ 57 h 964"/>
                <a:gd name="T50" fmla="*/ 227 w 1021"/>
                <a:gd name="T51" fmla="*/ 57 h 964"/>
                <a:gd name="T52" fmla="*/ 227 w 1021"/>
                <a:gd name="T53" fmla="*/ 0 h 964"/>
                <a:gd name="T54" fmla="*/ 57 w 1021"/>
                <a:gd name="T55" fmla="*/ 0 h 964"/>
                <a:gd name="T56" fmla="*/ 57 w 1021"/>
                <a:gd name="T57" fmla="*/ 57 h 964"/>
                <a:gd name="T58" fmla="*/ 0 w 1021"/>
                <a:gd name="T59" fmla="*/ 57 h 964"/>
                <a:gd name="T60" fmla="*/ 0 w 1021"/>
                <a:gd name="T61" fmla="*/ 227 h 964"/>
                <a:gd name="T62" fmla="*/ 113 w 1021"/>
                <a:gd name="T63" fmla="*/ 227 h 964"/>
                <a:gd name="T64" fmla="*/ 113 w 1021"/>
                <a:gd name="T65" fmla="*/ 340 h 964"/>
                <a:gd name="T66" fmla="*/ 170 w 1021"/>
                <a:gd name="T67" fmla="*/ 340 h 964"/>
                <a:gd name="T68" fmla="*/ 170 w 1021"/>
                <a:gd name="T69" fmla="*/ 397 h 964"/>
                <a:gd name="T70" fmla="*/ 397 w 1021"/>
                <a:gd name="T71" fmla="*/ 397 h 964"/>
                <a:gd name="T72" fmla="*/ 397 w 1021"/>
                <a:gd name="T73" fmla="*/ 680 h 964"/>
                <a:gd name="T74" fmla="*/ 340 w 1021"/>
                <a:gd name="T75" fmla="*/ 680 h 964"/>
                <a:gd name="T76" fmla="*/ 340 w 1021"/>
                <a:gd name="T77" fmla="*/ 737 h 964"/>
                <a:gd name="T78" fmla="*/ 340 w 1021"/>
                <a:gd name="T79" fmla="*/ 794 h 964"/>
                <a:gd name="T80" fmla="*/ 397 w 1021"/>
                <a:gd name="T81" fmla="*/ 794 h 964"/>
                <a:gd name="T82" fmla="*/ 397 w 1021"/>
                <a:gd name="T83" fmla="*/ 964 h 964"/>
                <a:gd name="T84" fmla="*/ 454 w 1021"/>
                <a:gd name="T85" fmla="*/ 964 h 964"/>
                <a:gd name="T86" fmla="*/ 454 w 1021"/>
                <a:gd name="T87" fmla="*/ 907 h 964"/>
                <a:gd name="T88" fmla="*/ 680 w 1021"/>
                <a:gd name="T89" fmla="*/ 907 h 964"/>
                <a:gd name="T90" fmla="*/ 680 w 1021"/>
                <a:gd name="T91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1" h="964">
                  <a:moveTo>
                    <a:pt x="680" y="964"/>
                  </a:moveTo>
                  <a:lnTo>
                    <a:pt x="737" y="964"/>
                  </a:lnTo>
                  <a:lnTo>
                    <a:pt x="737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851" y="453"/>
                  </a:lnTo>
                  <a:lnTo>
                    <a:pt x="85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97" y="39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680" y="907"/>
                  </a:lnTo>
                  <a:lnTo>
                    <a:pt x="680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8B78AD16-5C56-4E4B-BC83-691F56342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707"/>
              <a:ext cx="964" cy="851"/>
            </a:xfrm>
            <a:custGeom>
              <a:avLst/>
              <a:gdLst>
                <a:gd name="T0" fmla="*/ 57 w 964"/>
                <a:gd name="T1" fmla="*/ 454 h 851"/>
                <a:gd name="T2" fmla="*/ 57 w 964"/>
                <a:gd name="T3" fmla="*/ 567 h 851"/>
                <a:gd name="T4" fmla="*/ 113 w 964"/>
                <a:gd name="T5" fmla="*/ 567 h 851"/>
                <a:gd name="T6" fmla="*/ 113 w 964"/>
                <a:gd name="T7" fmla="*/ 681 h 851"/>
                <a:gd name="T8" fmla="*/ 57 w 964"/>
                <a:gd name="T9" fmla="*/ 681 h 851"/>
                <a:gd name="T10" fmla="*/ 57 w 964"/>
                <a:gd name="T11" fmla="*/ 737 h 851"/>
                <a:gd name="T12" fmla="*/ 0 w 964"/>
                <a:gd name="T13" fmla="*/ 737 h 851"/>
                <a:gd name="T14" fmla="*/ 0 w 964"/>
                <a:gd name="T15" fmla="*/ 794 h 851"/>
                <a:gd name="T16" fmla="*/ 227 w 964"/>
                <a:gd name="T17" fmla="*/ 794 h 851"/>
                <a:gd name="T18" fmla="*/ 227 w 964"/>
                <a:gd name="T19" fmla="*/ 737 h 851"/>
                <a:gd name="T20" fmla="*/ 454 w 964"/>
                <a:gd name="T21" fmla="*/ 737 h 851"/>
                <a:gd name="T22" fmla="*/ 454 w 964"/>
                <a:gd name="T23" fmla="*/ 681 h 851"/>
                <a:gd name="T24" fmla="*/ 567 w 964"/>
                <a:gd name="T25" fmla="*/ 681 h 851"/>
                <a:gd name="T26" fmla="*/ 567 w 964"/>
                <a:gd name="T27" fmla="*/ 624 h 851"/>
                <a:gd name="T28" fmla="*/ 737 w 964"/>
                <a:gd name="T29" fmla="*/ 624 h 851"/>
                <a:gd name="T30" fmla="*/ 737 w 964"/>
                <a:gd name="T31" fmla="*/ 737 h 851"/>
                <a:gd name="T32" fmla="*/ 794 w 964"/>
                <a:gd name="T33" fmla="*/ 737 h 851"/>
                <a:gd name="T34" fmla="*/ 794 w 964"/>
                <a:gd name="T35" fmla="*/ 794 h 851"/>
                <a:gd name="T36" fmla="*/ 907 w 964"/>
                <a:gd name="T37" fmla="*/ 794 h 851"/>
                <a:gd name="T38" fmla="*/ 907 w 964"/>
                <a:gd name="T39" fmla="*/ 851 h 851"/>
                <a:gd name="T40" fmla="*/ 964 w 964"/>
                <a:gd name="T41" fmla="*/ 851 h 851"/>
                <a:gd name="T42" fmla="*/ 964 w 964"/>
                <a:gd name="T43" fmla="*/ 681 h 851"/>
                <a:gd name="T44" fmla="*/ 907 w 964"/>
                <a:gd name="T45" fmla="*/ 681 h 851"/>
                <a:gd name="T46" fmla="*/ 907 w 964"/>
                <a:gd name="T47" fmla="*/ 567 h 851"/>
                <a:gd name="T48" fmla="*/ 964 w 964"/>
                <a:gd name="T49" fmla="*/ 567 h 851"/>
                <a:gd name="T50" fmla="*/ 964 w 964"/>
                <a:gd name="T51" fmla="*/ 284 h 851"/>
                <a:gd name="T52" fmla="*/ 737 w 964"/>
                <a:gd name="T53" fmla="*/ 284 h 851"/>
                <a:gd name="T54" fmla="*/ 737 w 964"/>
                <a:gd name="T55" fmla="*/ 227 h 851"/>
                <a:gd name="T56" fmla="*/ 680 w 964"/>
                <a:gd name="T57" fmla="*/ 227 h 851"/>
                <a:gd name="T58" fmla="*/ 680 w 964"/>
                <a:gd name="T59" fmla="*/ 114 h 851"/>
                <a:gd name="T60" fmla="*/ 567 w 964"/>
                <a:gd name="T61" fmla="*/ 114 h 851"/>
                <a:gd name="T62" fmla="*/ 567 w 964"/>
                <a:gd name="T63" fmla="*/ 0 h 851"/>
                <a:gd name="T64" fmla="*/ 510 w 964"/>
                <a:gd name="T65" fmla="*/ 0 h 851"/>
                <a:gd name="T66" fmla="*/ 510 w 964"/>
                <a:gd name="T67" fmla="*/ 57 h 851"/>
                <a:gd name="T68" fmla="*/ 454 w 964"/>
                <a:gd name="T69" fmla="*/ 57 h 851"/>
                <a:gd name="T70" fmla="*/ 454 w 964"/>
                <a:gd name="T71" fmla="*/ 170 h 851"/>
                <a:gd name="T72" fmla="*/ 397 w 964"/>
                <a:gd name="T73" fmla="*/ 170 h 851"/>
                <a:gd name="T74" fmla="*/ 397 w 964"/>
                <a:gd name="T75" fmla="*/ 340 h 851"/>
                <a:gd name="T76" fmla="*/ 227 w 964"/>
                <a:gd name="T77" fmla="*/ 340 h 851"/>
                <a:gd name="T78" fmla="*/ 227 w 964"/>
                <a:gd name="T79" fmla="*/ 397 h 851"/>
                <a:gd name="T80" fmla="*/ 170 w 964"/>
                <a:gd name="T81" fmla="*/ 397 h 851"/>
                <a:gd name="T82" fmla="*/ 170 w 964"/>
                <a:gd name="T83" fmla="*/ 454 h 851"/>
                <a:gd name="T84" fmla="*/ 57 w 964"/>
                <a:gd name="T85" fmla="*/ 45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4" h="851">
                  <a:moveTo>
                    <a:pt x="57" y="454"/>
                  </a:moveTo>
                  <a:lnTo>
                    <a:pt x="57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454" y="73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7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81CE3AC3-6C4C-4DCC-AF28-99DDA6FF3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578"/>
              <a:ext cx="283" cy="454"/>
            </a:xfrm>
            <a:custGeom>
              <a:avLst/>
              <a:gdLst>
                <a:gd name="T0" fmla="*/ 113 w 283"/>
                <a:gd name="T1" fmla="*/ 0 h 454"/>
                <a:gd name="T2" fmla="*/ 113 w 283"/>
                <a:gd name="T3" fmla="*/ 227 h 454"/>
                <a:gd name="T4" fmla="*/ 57 w 283"/>
                <a:gd name="T5" fmla="*/ 227 h 454"/>
                <a:gd name="T6" fmla="*/ 57 w 283"/>
                <a:gd name="T7" fmla="*/ 341 h 454"/>
                <a:gd name="T8" fmla="*/ 0 w 283"/>
                <a:gd name="T9" fmla="*/ 341 h 454"/>
                <a:gd name="T10" fmla="*/ 0 w 283"/>
                <a:gd name="T11" fmla="*/ 454 h 454"/>
                <a:gd name="T12" fmla="*/ 113 w 283"/>
                <a:gd name="T13" fmla="*/ 454 h 454"/>
                <a:gd name="T14" fmla="*/ 113 w 283"/>
                <a:gd name="T15" fmla="*/ 397 h 454"/>
                <a:gd name="T16" fmla="*/ 283 w 283"/>
                <a:gd name="T17" fmla="*/ 397 h 454"/>
                <a:gd name="T18" fmla="*/ 283 w 283"/>
                <a:gd name="T19" fmla="*/ 341 h 454"/>
                <a:gd name="T20" fmla="*/ 227 w 283"/>
                <a:gd name="T21" fmla="*/ 341 h 454"/>
                <a:gd name="T22" fmla="*/ 227 w 283"/>
                <a:gd name="T23" fmla="*/ 227 h 454"/>
                <a:gd name="T24" fmla="*/ 283 w 283"/>
                <a:gd name="T25" fmla="*/ 227 h 454"/>
                <a:gd name="T26" fmla="*/ 283 w 283"/>
                <a:gd name="T27" fmla="*/ 57 h 454"/>
                <a:gd name="T28" fmla="*/ 227 w 283"/>
                <a:gd name="T29" fmla="*/ 57 h 454"/>
                <a:gd name="T30" fmla="*/ 227 w 283"/>
                <a:gd name="T31" fmla="*/ 0 h 454"/>
                <a:gd name="T32" fmla="*/ 113 w 283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454">
                  <a:moveTo>
                    <a:pt x="113" y="0"/>
                  </a:moveTo>
                  <a:lnTo>
                    <a:pt x="113" y="227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36B79D01-8DD9-4687-8C0A-2753321D7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3975"/>
              <a:ext cx="397" cy="341"/>
            </a:xfrm>
            <a:custGeom>
              <a:avLst/>
              <a:gdLst>
                <a:gd name="T0" fmla="*/ 114 w 397"/>
                <a:gd name="T1" fmla="*/ 57 h 341"/>
                <a:gd name="T2" fmla="*/ 114 w 397"/>
                <a:gd name="T3" fmla="*/ 114 h 341"/>
                <a:gd name="T4" fmla="*/ 0 w 397"/>
                <a:gd name="T5" fmla="*/ 114 h 341"/>
                <a:gd name="T6" fmla="*/ 0 w 397"/>
                <a:gd name="T7" fmla="*/ 341 h 341"/>
                <a:gd name="T8" fmla="*/ 340 w 397"/>
                <a:gd name="T9" fmla="*/ 341 h 341"/>
                <a:gd name="T10" fmla="*/ 340 w 397"/>
                <a:gd name="T11" fmla="*/ 284 h 341"/>
                <a:gd name="T12" fmla="*/ 397 w 397"/>
                <a:gd name="T13" fmla="*/ 284 h 341"/>
                <a:gd name="T14" fmla="*/ 397 w 397"/>
                <a:gd name="T15" fmla="*/ 170 h 341"/>
                <a:gd name="T16" fmla="*/ 284 w 397"/>
                <a:gd name="T17" fmla="*/ 170 h 341"/>
                <a:gd name="T18" fmla="*/ 284 w 397"/>
                <a:gd name="T19" fmla="*/ 114 h 341"/>
                <a:gd name="T20" fmla="*/ 340 w 397"/>
                <a:gd name="T21" fmla="*/ 114 h 341"/>
                <a:gd name="T22" fmla="*/ 340 w 397"/>
                <a:gd name="T23" fmla="*/ 57 h 341"/>
                <a:gd name="T24" fmla="*/ 284 w 397"/>
                <a:gd name="T25" fmla="*/ 57 h 341"/>
                <a:gd name="T26" fmla="*/ 284 w 397"/>
                <a:gd name="T27" fmla="*/ 0 h 341"/>
                <a:gd name="T28" fmla="*/ 170 w 397"/>
                <a:gd name="T29" fmla="*/ 0 h 341"/>
                <a:gd name="T30" fmla="*/ 170 w 397"/>
                <a:gd name="T31" fmla="*/ 57 h 341"/>
                <a:gd name="T32" fmla="*/ 114 w 397"/>
                <a:gd name="T3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114" y="57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34FA11FA-C493-4147-93BB-25E0B17DC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3975"/>
              <a:ext cx="794" cy="511"/>
            </a:xfrm>
            <a:custGeom>
              <a:avLst/>
              <a:gdLst>
                <a:gd name="T0" fmla="*/ 680 w 794"/>
                <a:gd name="T1" fmla="*/ 341 h 511"/>
                <a:gd name="T2" fmla="*/ 567 w 794"/>
                <a:gd name="T3" fmla="*/ 341 h 511"/>
                <a:gd name="T4" fmla="*/ 567 w 794"/>
                <a:gd name="T5" fmla="*/ 284 h 511"/>
                <a:gd name="T6" fmla="*/ 453 w 794"/>
                <a:gd name="T7" fmla="*/ 284 h 511"/>
                <a:gd name="T8" fmla="*/ 453 w 794"/>
                <a:gd name="T9" fmla="*/ 341 h 511"/>
                <a:gd name="T10" fmla="*/ 340 w 794"/>
                <a:gd name="T11" fmla="*/ 341 h 511"/>
                <a:gd name="T12" fmla="*/ 340 w 794"/>
                <a:gd name="T13" fmla="*/ 397 h 511"/>
                <a:gd name="T14" fmla="*/ 227 w 794"/>
                <a:gd name="T15" fmla="*/ 397 h 511"/>
                <a:gd name="T16" fmla="*/ 227 w 794"/>
                <a:gd name="T17" fmla="*/ 454 h 511"/>
                <a:gd name="T18" fmla="*/ 170 w 794"/>
                <a:gd name="T19" fmla="*/ 454 h 511"/>
                <a:gd name="T20" fmla="*/ 170 w 794"/>
                <a:gd name="T21" fmla="*/ 511 h 511"/>
                <a:gd name="T22" fmla="*/ 0 w 794"/>
                <a:gd name="T23" fmla="*/ 511 h 511"/>
                <a:gd name="T24" fmla="*/ 0 w 794"/>
                <a:gd name="T25" fmla="*/ 227 h 511"/>
                <a:gd name="T26" fmla="*/ 56 w 794"/>
                <a:gd name="T27" fmla="*/ 227 h 511"/>
                <a:gd name="T28" fmla="*/ 56 w 794"/>
                <a:gd name="T29" fmla="*/ 170 h 511"/>
                <a:gd name="T30" fmla="*/ 113 w 794"/>
                <a:gd name="T31" fmla="*/ 170 h 511"/>
                <a:gd name="T32" fmla="*/ 113 w 794"/>
                <a:gd name="T33" fmla="*/ 227 h 511"/>
                <a:gd name="T34" fmla="*/ 170 w 794"/>
                <a:gd name="T35" fmla="*/ 227 h 511"/>
                <a:gd name="T36" fmla="*/ 170 w 794"/>
                <a:gd name="T37" fmla="*/ 170 h 511"/>
                <a:gd name="T38" fmla="*/ 283 w 794"/>
                <a:gd name="T39" fmla="*/ 170 h 511"/>
                <a:gd name="T40" fmla="*/ 283 w 794"/>
                <a:gd name="T41" fmla="*/ 57 h 511"/>
                <a:gd name="T42" fmla="*/ 567 w 794"/>
                <a:gd name="T43" fmla="*/ 57 h 511"/>
                <a:gd name="T44" fmla="*/ 567 w 794"/>
                <a:gd name="T45" fmla="*/ 0 h 511"/>
                <a:gd name="T46" fmla="*/ 737 w 794"/>
                <a:gd name="T47" fmla="*/ 0 h 511"/>
                <a:gd name="T48" fmla="*/ 737 w 794"/>
                <a:gd name="T49" fmla="*/ 57 h 511"/>
                <a:gd name="T50" fmla="*/ 794 w 794"/>
                <a:gd name="T51" fmla="*/ 57 h 511"/>
                <a:gd name="T52" fmla="*/ 794 w 794"/>
                <a:gd name="T53" fmla="*/ 114 h 511"/>
                <a:gd name="T54" fmla="*/ 680 w 794"/>
                <a:gd name="T55" fmla="*/ 114 h 511"/>
                <a:gd name="T56" fmla="*/ 680 w 794"/>
                <a:gd name="T57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511">
                  <a:moveTo>
                    <a:pt x="680" y="341"/>
                  </a:moveTo>
                  <a:lnTo>
                    <a:pt x="567" y="341"/>
                  </a:lnTo>
                  <a:lnTo>
                    <a:pt x="567" y="284"/>
                  </a:lnTo>
                  <a:lnTo>
                    <a:pt x="453" y="284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2246C154-43B0-489C-A780-6193D66D7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372"/>
              <a:ext cx="1134" cy="1191"/>
            </a:xfrm>
            <a:custGeom>
              <a:avLst/>
              <a:gdLst>
                <a:gd name="T0" fmla="*/ 454 w 1134"/>
                <a:gd name="T1" fmla="*/ 1191 h 1191"/>
                <a:gd name="T2" fmla="*/ 510 w 1134"/>
                <a:gd name="T3" fmla="*/ 1191 h 1191"/>
                <a:gd name="T4" fmla="*/ 510 w 1134"/>
                <a:gd name="T5" fmla="*/ 1134 h 1191"/>
                <a:gd name="T6" fmla="*/ 567 w 1134"/>
                <a:gd name="T7" fmla="*/ 1134 h 1191"/>
                <a:gd name="T8" fmla="*/ 567 w 1134"/>
                <a:gd name="T9" fmla="*/ 1191 h 1191"/>
                <a:gd name="T10" fmla="*/ 624 w 1134"/>
                <a:gd name="T11" fmla="*/ 1191 h 1191"/>
                <a:gd name="T12" fmla="*/ 624 w 1134"/>
                <a:gd name="T13" fmla="*/ 1134 h 1191"/>
                <a:gd name="T14" fmla="*/ 680 w 1134"/>
                <a:gd name="T15" fmla="*/ 1134 h 1191"/>
                <a:gd name="T16" fmla="*/ 680 w 1134"/>
                <a:gd name="T17" fmla="*/ 1021 h 1191"/>
                <a:gd name="T18" fmla="*/ 624 w 1134"/>
                <a:gd name="T19" fmla="*/ 1021 h 1191"/>
                <a:gd name="T20" fmla="*/ 624 w 1134"/>
                <a:gd name="T21" fmla="*/ 907 h 1191"/>
                <a:gd name="T22" fmla="*/ 680 w 1134"/>
                <a:gd name="T23" fmla="*/ 907 h 1191"/>
                <a:gd name="T24" fmla="*/ 680 w 1134"/>
                <a:gd name="T25" fmla="*/ 794 h 1191"/>
                <a:gd name="T26" fmla="*/ 737 w 1134"/>
                <a:gd name="T27" fmla="*/ 794 h 1191"/>
                <a:gd name="T28" fmla="*/ 737 w 1134"/>
                <a:gd name="T29" fmla="*/ 737 h 1191"/>
                <a:gd name="T30" fmla="*/ 794 w 1134"/>
                <a:gd name="T31" fmla="*/ 737 h 1191"/>
                <a:gd name="T32" fmla="*/ 794 w 1134"/>
                <a:gd name="T33" fmla="*/ 567 h 1191"/>
                <a:gd name="T34" fmla="*/ 1021 w 1134"/>
                <a:gd name="T35" fmla="*/ 567 h 1191"/>
                <a:gd name="T36" fmla="*/ 1021 w 1134"/>
                <a:gd name="T37" fmla="*/ 511 h 1191"/>
                <a:gd name="T38" fmla="*/ 1077 w 1134"/>
                <a:gd name="T39" fmla="*/ 511 h 1191"/>
                <a:gd name="T40" fmla="*/ 1077 w 1134"/>
                <a:gd name="T41" fmla="*/ 170 h 1191"/>
                <a:gd name="T42" fmla="*/ 1134 w 1134"/>
                <a:gd name="T43" fmla="*/ 170 h 1191"/>
                <a:gd name="T44" fmla="*/ 1134 w 1134"/>
                <a:gd name="T45" fmla="*/ 0 h 1191"/>
                <a:gd name="T46" fmla="*/ 1077 w 1134"/>
                <a:gd name="T47" fmla="*/ 0 h 1191"/>
                <a:gd name="T48" fmla="*/ 1077 w 1134"/>
                <a:gd name="T49" fmla="*/ 57 h 1191"/>
                <a:gd name="T50" fmla="*/ 964 w 1134"/>
                <a:gd name="T51" fmla="*/ 57 h 1191"/>
                <a:gd name="T52" fmla="*/ 964 w 1134"/>
                <a:gd name="T53" fmla="*/ 114 h 1191"/>
                <a:gd name="T54" fmla="*/ 851 w 1134"/>
                <a:gd name="T55" fmla="*/ 114 h 1191"/>
                <a:gd name="T56" fmla="*/ 851 w 1134"/>
                <a:gd name="T57" fmla="*/ 227 h 1191"/>
                <a:gd name="T58" fmla="*/ 794 w 1134"/>
                <a:gd name="T59" fmla="*/ 227 h 1191"/>
                <a:gd name="T60" fmla="*/ 794 w 1134"/>
                <a:gd name="T61" fmla="*/ 340 h 1191"/>
                <a:gd name="T62" fmla="*/ 680 w 1134"/>
                <a:gd name="T63" fmla="*/ 340 h 1191"/>
                <a:gd name="T64" fmla="*/ 680 w 1134"/>
                <a:gd name="T65" fmla="*/ 227 h 1191"/>
                <a:gd name="T66" fmla="*/ 624 w 1134"/>
                <a:gd name="T67" fmla="*/ 227 h 1191"/>
                <a:gd name="T68" fmla="*/ 624 w 1134"/>
                <a:gd name="T69" fmla="*/ 454 h 1191"/>
                <a:gd name="T70" fmla="*/ 510 w 1134"/>
                <a:gd name="T71" fmla="*/ 454 h 1191"/>
                <a:gd name="T72" fmla="*/ 510 w 1134"/>
                <a:gd name="T73" fmla="*/ 511 h 1191"/>
                <a:gd name="T74" fmla="*/ 454 w 1134"/>
                <a:gd name="T75" fmla="*/ 511 h 1191"/>
                <a:gd name="T76" fmla="*/ 454 w 1134"/>
                <a:gd name="T77" fmla="*/ 567 h 1191"/>
                <a:gd name="T78" fmla="*/ 397 w 1134"/>
                <a:gd name="T79" fmla="*/ 567 h 1191"/>
                <a:gd name="T80" fmla="*/ 397 w 1134"/>
                <a:gd name="T81" fmla="*/ 624 h 1191"/>
                <a:gd name="T82" fmla="*/ 227 w 1134"/>
                <a:gd name="T83" fmla="*/ 624 h 1191"/>
                <a:gd name="T84" fmla="*/ 227 w 1134"/>
                <a:gd name="T85" fmla="*/ 737 h 1191"/>
                <a:gd name="T86" fmla="*/ 0 w 1134"/>
                <a:gd name="T87" fmla="*/ 737 h 1191"/>
                <a:gd name="T88" fmla="*/ 0 w 1134"/>
                <a:gd name="T89" fmla="*/ 851 h 1191"/>
                <a:gd name="T90" fmla="*/ 113 w 1134"/>
                <a:gd name="T91" fmla="*/ 851 h 1191"/>
                <a:gd name="T92" fmla="*/ 113 w 1134"/>
                <a:gd name="T93" fmla="*/ 907 h 1191"/>
                <a:gd name="T94" fmla="*/ 170 w 1134"/>
                <a:gd name="T95" fmla="*/ 907 h 1191"/>
                <a:gd name="T96" fmla="*/ 170 w 1134"/>
                <a:gd name="T97" fmla="*/ 964 h 1191"/>
                <a:gd name="T98" fmla="*/ 340 w 1134"/>
                <a:gd name="T99" fmla="*/ 964 h 1191"/>
                <a:gd name="T100" fmla="*/ 340 w 1134"/>
                <a:gd name="T101" fmla="*/ 1021 h 1191"/>
                <a:gd name="T102" fmla="*/ 454 w 1134"/>
                <a:gd name="T103" fmla="*/ 1021 h 1191"/>
                <a:gd name="T104" fmla="*/ 454 w 1134"/>
                <a:gd name="T105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1191">
                  <a:moveTo>
                    <a:pt x="454" y="1191"/>
                  </a:moveTo>
                  <a:lnTo>
                    <a:pt x="510" y="1191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511"/>
                  </a:lnTo>
                  <a:lnTo>
                    <a:pt x="1077" y="511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851" y="114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340" y="964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EF0898C5-CF39-4A49-8B5A-7E96171C9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4316"/>
              <a:ext cx="511" cy="680"/>
            </a:xfrm>
            <a:custGeom>
              <a:avLst/>
              <a:gdLst>
                <a:gd name="T0" fmla="*/ 0 w 511"/>
                <a:gd name="T1" fmla="*/ 226 h 680"/>
                <a:gd name="T2" fmla="*/ 0 w 511"/>
                <a:gd name="T3" fmla="*/ 623 h 680"/>
                <a:gd name="T4" fmla="*/ 57 w 511"/>
                <a:gd name="T5" fmla="*/ 623 h 680"/>
                <a:gd name="T6" fmla="*/ 57 w 511"/>
                <a:gd name="T7" fmla="*/ 680 h 680"/>
                <a:gd name="T8" fmla="*/ 284 w 511"/>
                <a:gd name="T9" fmla="*/ 680 h 680"/>
                <a:gd name="T10" fmla="*/ 284 w 511"/>
                <a:gd name="T11" fmla="*/ 623 h 680"/>
                <a:gd name="T12" fmla="*/ 341 w 511"/>
                <a:gd name="T13" fmla="*/ 623 h 680"/>
                <a:gd name="T14" fmla="*/ 341 w 511"/>
                <a:gd name="T15" fmla="*/ 510 h 680"/>
                <a:gd name="T16" fmla="*/ 397 w 511"/>
                <a:gd name="T17" fmla="*/ 510 h 680"/>
                <a:gd name="T18" fmla="*/ 397 w 511"/>
                <a:gd name="T19" fmla="*/ 396 h 680"/>
                <a:gd name="T20" fmla="*/ 454 w 511"/>
                <a:gd name="T21" fmla="*/ 396 h 680"/>
                <a:gd name="T22" fmla="*/ 454 w 511"/>
                <a:gd name="T23" fmla="*/ 283 h 680"/>
                <a:gd name="T24" fmla="*/ 511 w 511"/>
                <a:gd name="T25" fmla="*/ 283 h 680"/>
                <a:gd name="T26" fmla="*/ 511 w 511"/>
                <a:gd name="T27" fmla="*/ 113 h 680"/>
                <a:gd name="T28" fmla="*/ 454 w 511"/>
                <a:gd name="T29" fmla="*/ 113 h 680"/>
                <a:gd name="T30" fmla="*/ 454 w 511"/>
                <a:gd name="T31" fmla="*/ 56 h 680"/>
                <a:gd name="T32" fmla="*/ 511 w 511"/>
                <a:gd name="T33" fmla="*/ 56 h 680"/>
                <a:gd name="T34" fmla="*/ 511 w 511"/>
                <a:gd name="T35" fmla="*/ 0 h 680"/>
                <a:gd name="T36" fmla="*/ 114 w 511"/>
                <a:gd name="T37" fmla="*/ 0 h 680"/>
                <a:gd name="T38" fmla="*/ 114 w 511"/>
                <a:gd name="T39" fmla="*/ 56 h 680"/>
                <a:gd name="T40" fmla="*/ 57 w 511"/>
                <a:gd name="T41" fmla="*/ 56 h 680"/>
                <a:gd name="T42" fmla="*/ 57 w 511"/>
                <a:gd name="T43" fmla="*/ 226 h 680"/>
                <a:gd name="T44" fmla="*/ 0 w 511"/>
                <a:gd name="T45" fmla="*/ 22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680">
                  <a:moveTo>
                    <a:pt x="0" y="226"/>
                  </a:moveTo>
                  <a:lnTo>
                    <a:pt x="0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284" y="680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4" y="396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163B9B24-4ED6-4F29-AE14-3CAF39E1D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4599"/>
              <a:ext cx="1417" cy="907"/>
            </a:xfrm>
            <a:custGeom>
              <a:avLst/>
              <a:gdLst>
                <a:gd name="T0" fmla="*/ 907 w 1417"/>
                <a:gd name="T1" fmla="*/ 0 h 907"/>
                <a:gd name="T2" fmla="*/ 907 w 1417"/>
                <a:gd name="T3" fmla="*/ 113 h 907"/>
                <a:gd name="T4" fmla="*/ 850 w 1417"/>
                <a:gd name="T5" fmla="*/ 227 h 907"/>
                <a:gd name="T6" fmla="*/ 794 w 1417"/>
                <a:gd name="T7" fmla="*/ 340 h 907"/>
                <a:gd name="T8" fmla="*/ 737 w 1417"/>
                <a:gd name="T9" fmla="*/ 397 h 907"/>
                <a:gd name="T10" fmla="*/ 510 w 1417"/>
                <a:gd name="T11" fmla="*/ 340 h 907"/>
                <a:gd name="T12" fmla="*/ 453 w 1417"/>
                <a:gd name="T13" fmla="*/ 284 h 907"/>
                <a:gd name="T14" fmla="*/ 397 w 1417"/>
                <a:gd name="T15" fmla="*/ 340 h 907"/>
                <a:gd name="T16" fmla="*/ 170 w 1417"/>
                <a:gd name="T17" fmla="*/ 510 h 907"/>
                <a:gd name="T18" fmla="*/ 113 w 1417"/>
                <a:gd name="T19" fmla="*/ 567 h 907"/>
                <a:gd name="T20" fmla="*/ 56 w 1417"/>
                <a:gd name="T21" fmla="*/ 680 h 907"/>
                <a:gd name="T22" fmla="*/ 0 w 1417"/>
                <a:gd name="T23" fmla="*/ 794 h 907"/>
                <a:gd name="T24" fmla="*/ 56 w 1417"/>
                <a:gd name="T25" fmla="*/ 907 h 907"/>
                <a:gd name="T26" fmla="*/ 170 w 1417"/>
                <a:gd name="T27" fmla="*/ 794 h 907"/>
                <a:gd name="T28" fmla="*/ 227 w 1417"/>
                <a:gd name="T29" fmla="*/ 851 h 907"/>
                <a:gd name="T30" fmla="*/ 283 w 1417"/>
                <a:gd name="T31" fmla="*/ 907 h 907"/>
                <a:gd name="T32" fmla="*/ 340 w 1417"/>
                <a:gd name="T33" fmla="*/ 851 h 907"/>
                <a:gd name="T34" fmla="*/ 397 w 1417"/>
                <a:gd name="T35" fmla="*/ 794 h 907"/>
                <a:gd name="T36" fmla="*/ 340 w 1417"/>
                <a:gd name="T37" fmla="*/ 737 h 907"/>
                <a:gd name="T38" fmla="*/ 397 w 1417"/>
                <a:gd name="T39" fmla="*/ 680 h 907"/>
                <a:gd name="T40" fmla="*/ 453 w 1417"/>
                <a:gd name="T41" fmla="*/ 737 h 907"/>
                <a:gd name="T42" fmla="*/ 510 w 1417"/>
                <a:gd name="T43" fmla="*/ 794 h 907"/>
                <a:gd name="T44" fmla="*/ 567 w 1417"/>
                <a:gd name="T45" fmla="*/ 680 h 907"/>
                <a:gd name="T46" fmla="*/ 623 w 1417"/>
                <a:gd name="T47" fmla="*/ 567 h 907"/>
                <a:gd name="T48" fmla="*/ 680 w 1417"/>
                <a:gd name="T49" fmla="*/ 680 h 907"/>
                <a:gd name="T50" fmla="*/ 850 w 1417"/>
                <a:gd name="T51" fmla="*/ 624 h 907"/>
                <a:gd name="T52" fmla="*/ 907 w 1417"/>
                <a:gd name="T53" fmla="*/ 567 h 907"/>
                <a:gd name="T54" fmla="*/ 1020 w 1417"/>
                <a:gd name="T55" fmla="*/ 454 h 907"/>
                <a:gd name="T56" fmla="*/ 1077 w 1417"/>
                <a:gd name="T57" fmla="*/ 284 h 907"/>
                <a:gd name="T58" fmla="*/ 1190 w 1417"/>
                <a:gd name="T59" fmla="*/ 340 h 907"/>
                <a:gd name="T60" fmla="*/ 1134 w 1417"/>
                <a:gd name="T61" fmla="*/ 510 h 907"/>
                <a:gd name="T62" fmla="*/ 1247 w 1417"/>
                <a:gd name="T63" fmla="*/ 397 h 907"/>
                <a:gd name="T64" fmla="*/ 1361 w 1417"/>
                <a:gd name="T65" fmla="*/ 340 h 907"/>
                <a:gd name="T66" fmla="*/ 1417 w 1417"/>
                <a:gd name="T67" fmla="*/ 113 h 907"/>
                <a:gd name="T68" fmla="*/ 1361 w 1417"/>
                <a:gd name="T69" fmla="*/ 57 h 907"/>
                <a:gd name="T70" fmla="*/ 1304 w 1417"/>
                <a:gd name="T7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17" h="907">
                  <a:moveTo>
                    <a:pt x="1190" y="0"/>
                  </a:moveTo>
                  <a:lnTo>
                    <a:pt x="907" y="0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850" y="113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23" y="680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247" y="510"/>
                  </a:lnTo>
                  <a:lnTo>
                    <a:pt x="1247" y="397"/>
                  </a:lnTo>
                  <a:lnTo>
                    <a:pt x="1361" y="397"/>
                  </a:lnTo>
                  <a:lnTo>
                    <a:pt x="1361" y="340"/>
                  </a:lnTo>
                  <a:lnTo>
                    <a:pt x="1417" y="340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3B7CE187-FA8D-4151-83D9-1C268BDC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032"/>
              <a:ext cx="623" cy="624"/>
            </a:xfrm>
            <a:custGeom>
              <a:avLst/>
              <a:gdLst>
                <a:gd name="T0" fmla="*/ 170 w 623"/>
                <a:gd name="T1" fmla="*/ 0 h 624"/>
                <a:gd name="T2" fmla="*/ 170 w 623"/>
                <a:gd name="T3" fmla="*/ 113 h 624"/>
                <a:gd name="T4" fmla="*/ 113 w 623"/>
                <a:gd name="T5" fmla="*/ 113 h 624"/>
                <a:gd name="T6" fmla="*/ 113 w 623"/>
                <a:gd name="T7" fmla="*/ 227 h 624"/>
                <a:gd name="T8" fmla="*/ 0 w 623"/>
                <a:gd name="T9" fmla="*/ 227 h 624"/>
                <a:gd name="T10" fmla="*/ 0 w 623"/>
                <a:gd name="T11" fmla="*/ 454 h 624"/>
                <a:gd name="T12" fmla="*/ 113 w 623"/>
                <a:gd name="T13" fmla="*/ 454 h 624"/>
                <a:gd name="T14" fmla="*/ 113 w 623"/>
                <a:gd name="T15" fmla="*/ 510 h 624"/>
                <a:gd name="T16" fmla="*/ 340 w 623"/>
                <a:gd name="T17" fmla="*/ 510 h 624"/>
                <a:gd name="T18" fmla="*/ 340 w 623"/>
                <a:gd name="T19" fmla="*/ 624 h 624"/>
                <a:gd name="T20" fmla="*/ 567 w 623"/>
                <a:gd name="T21" fmla="*/ 624 h 624"/>
                <a:gd name="T22" fmla="*/ 567 w 623"/>
                <a:gd name="T23" fmla="*/ 510 h 624"/>
                <a:gd name="T24" fmla="*/ 623 w 623"/>
                <a:gd name="T25" fmla="*/ 510 h 624"/>
                <a:gd name="T26" fmla="*/ 623 w 623"/>
                <a:gd name="T27" fmla="*/ 397 h 624"/>
                <a:gd name="T28" fmla="*/ 567 w 623"/>
                <a:gd name="T29" fmla="*/ 397 h 624"/>
                <a:gd name="T30" fmla="*/ 567 w 623"/>
                <a:gd name="T31" fmla="*/ 227 h 624"/>
                <a:gd name="T32" fmla="*/ 510 w 623"/>
                <a:gd name="T33" fmla="*/ 227 h 624"/>
                <a:gd name="T34" fmla="*/ 510 w 623"/>
                <a:gd name="T35" fmla="*/ 284 h 624"/>
                <a:gd name="T36" fmla="*/ 397 w 623"/>
                <a:gd name="T37" fmla="*/ 284 h 624"/>
                <a:gd name="T38" fmla="*/ 397 w 623"/>
                <a:gd name="T39" fmla="*/ 170 h 624"/>
                <a:gd name="T40" fmla="*/ 340 w 623"/>
                <a:gd name="T41" fmla="*/ 170 h 624"/>
                <a:gd name="T42" fmla="*/ 340 w 623"/>
                <a:gd name="T43" fmla="*/ 113 h 624"/>
                <a:gd name="T44" fmla="*/ 283 w 623"/>
                <a:gd name="T45" fmla="*/ 113 h 624"/>
                <a:gd name="T46" fmla="*/ 283 w 623"/>
                <a:gd name="T47" fmla="*/ 57 h 624"/>
                <a:gd name="T48" fmla="*/ 226 w 623"/>
                <a:gd name="T49" fmla="*/ 57 h 624"/>
                <a:gd name="T50" fmla="*/ 226 w 623"/>
                <a:gd name="T51" fmla="*/ 0 h 624"/>
                <a:gd name="T52" fmla="*/ 170 w 623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3" h="624">
                  <a:moveTo>
                    <a:pt x="170" y="0"/>
                  </a:moveTo>
                  <a:lnTo>
                    <a:pt x="17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24DB9696-00A8-402D-9755-D1E91AB28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4032"/>
              <a:ext cx="113" cy="113"/>
            </a:xfrm>
            <a:custGeom>
              <a:avLst/>
              <a:gdLst>
                <a:gd name="T0" fmla="*/ 0 w 113"/>
                <a:gd name="T1" fmla="*/ 113 h 113"/>
                <a:gd name="T2" fmla="*/ 0 w 113"/>
                <a:gd name="T3" fmla="*/ 57 h 113"/>
                <a:gd name="T4" fmla="*/ 56 w 113"/>
                <a:gd name="T5" fmla="*/ 57 h 113"/>
                <a:gd name="T6" fmla="*/ 56 w 113"/>
                <a:gd name="T7" fmla="*/ 0 h 113"/>
                <a:gd name="T8" fmla="*/ 113 w 113"/>
                <a:gd name="T9" fmla="*/ 0 h 113"/>
                <a:gd name="T10" fmla="*/ 113 w 113"/>
                <a:gd name="T11" fmla="*/ 113 h 113"/>
                <a:gd name="T12" fmla="*/ 0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0" y="113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E4BE7FF2-E5D6-4CEC-936C-88FBCCD77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5" y="3862"/>
              <a:ext cx="227" cy="170"/>
            </a:xfrm>
            <a:custGeom>
              <a:avLst/>
              <a:gdLst>
                <a:gd name="T0" fmla="*/ 114 w 227"/>
                <a:gd name="T1" fmla="*/ 170 h 170"/>
                <a:gd name="T2" fmla="*/ 0 w 227"/>
                <a:gd name="T3" fmla="*/ 170 h 170"/>
                <a:gd name="T4" fmla="*/ 0 w 227"/>
                <a:gd name="T5" fmla="*/ 113 h 170"/>
                <a:gd name="T6" fmla="*/ 57 w 227"/>
                <a:gd name="T7" fmla="*/ 113 h 170"/>
                <a:gd name="T8" fmla="*/ 57 w 227"/>
                <a:gd name="T9" fmla="*/ 57 h 170"/>
                <a:gd name="T10" fmla="*/ 114 w 227"/>
                <a:gd name="T11" fmla="*/ 57 h 170"/>
                <a:gd name="T12" fmla="*/ 114 w 227"/>
                <a:gd name="T13" fmla="*/ 0 h 170"/>
                <a:gd name="T14" fmla="*/ 227 w 227"/>
                <a:gd name="T15" fmla="*/ 0 h 170"/>
                <a:gd name="T16" fmla="*/ 227 w 227"/>
                <a:gd name="T17" fmla="*/ 113 h 170"/>
                <a:gd name="T18" fmla="*/ 114 w 227"/>
                <a:gd name="T19" fmla="*/ 113 h 170"/>
                <a:gd name="T20" fmla="*/ 114 w 227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70">
                  <a:moveTo>
                    <a:pt x="114" y="170"/>
                  </a:move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DEE6725C-37A6-45F5-B7FB-83A27A791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3748"/>
              <a:ext cx="794" cy="908"/>
            </a:xfrm>
            <a:custGeom>
              <a:avLst/>
              <a:gdLst>
                <a:gd name="T0" fmla="*/ 454 w 794"/>
                <a:gd name="T1" fmla="*/ 908 h 908"/>
                <a:gd name="T2" fmla="*/ 454 w 794"/>
                <a:gd name="T3" fmla="*/ 851 h 908"/>
                <a:gd name="T4" fmla="*/ 510 w 794"/>
                <a:gd name="T5" fmla="*/ 851 h 908"/>
                <a:gd name="T6" fmla="*/ 510 w 794"/>
                <a:gd name="T7" fmla="*/ 794 h 908"/>
                <a:gd name="T8" fmla="*/ 567 w 794"/>
                <a:gd name="T9" fmla="*/ 794 h 908"/>
                <a:gd name="T10" fmla="*/ 567 w 794"/>
                <a:gd name="T11" fmla="*/ 738 h 908"/>
                <a:gd name="T12" fmla="*/ 624 w 794"/>
                <a:gd name="T13" fmla="*/ 738 h 908"/>
                <a:gd name="T14" fmla="*/ 624 w 794"/>
                <a:gd name="T15" fmla="*/ 511 h 908"/>
                <a:gd name="T16" fmla="*/ 737 w 794"/>
                <a:gd name="T17" fmla="*/ 511 h 908"/>
                <a:gd name="T18" fmla="*/ 737 w 794"/>
                <a:gd name="T19" fmla="*/ 397 h 908"/>
                <a:gd name="T20" fmla="*/ 794 w 794"/>
                <a:gd name="T21" fmla="*/ 397 h 908"/>
                <a:gd name="T22" fmla="*/ 794 w 794"/>
                <a:gd name="T23" fmla="*/ 341 h 908"/>
                <a:gd name="T24" fmla="*/ 737 w 794"/>
                <a:gd name="T25" fmla="*/ 341 h 908"/>
                <a:gd name="T26" fmla="*/ 737 w 794"/>
                <a:gd name="T27" fmla="*/ 284 h 908"/>
                <a:gd name="T28" fmla="*/ 624 w 794"/>
                <a:gd name="T29" fmla="*/ 284 h 908"/>
                <a:gd name="T30" fmla="*/ 624 w 794"/>
                <a:gd name="T31" fmla="*/ 227 h 908"/>
                <a:gd name="T32" fmla="*/ 510 w 794"/>
                <a:gd name="T33" fmla="*/ 227 h 908"/>
                <a:gd name="T34" fmla="*/ 510 w 794"/>
                <a:gd name="T35" fmla="*/ 171 h 908"/>
                <a:gd name="T36" fmla="*/ 454 w 794"/>
                <a:gd name="T37" fmla="*/ 171 h 908"/>
                <a:gd name="T38" fmla="*/ 454 w 794"/>
                <a:gd name="T39" fmla="*/ 114 h 908"/>
                <a:gd name="T40" fmla="*/ 397 w 794"/>
                <a:gd name="T41" fmla="*/ 114 h 908"/>
                <a:gd name="T42" fmla="*/ 397 w 794"/>
                <a:gd name="T43" fmla="*/ 57 h 908"/>
                <a:gd name="T44" fmla="*/ 227 w 794"/>
                <a:gd name="T45" fmla="*/ 57 h 908"/>
                <a:gd name="T46" fmla="*/ 227 w 794"/>
                <a:gd name="T47" fmla="*/ 0 h 908"/>
                <a:gd name="T48" fmla="*/ 113 w 794"/>
                <a:gd name="T49" fmla="*/ 0 h 908"/>
                <a:gd name="T50" fmla="*/ 113 w 794"/>
                <a:gd name="T51" fmla="*/ 57 h 908"/>
                <a:gd name="T52" fmla="*/ 57 w 794"/>
                <a:gd name="T53" fmla="*/ 57 h 908"/>
                <a:gd name="T54" fmla="*/ 57 w 794"/>
                <a:gd name="T55" fmla="*/ 171 h 908"/>
                <a:gd name="T56" fmla="*/ 113 w 794"/>
                <a:gd name="T57" fmla="*/ 171 h 908"/>
                <a:gd name="T58" fmla="*/ 113 w 794"/>
                <a:gd name="T59" fmla="*/ 227 h 908"/>
                <a:gd name="T60" fmla="*/ 57 w 794"/>
                <a:gd name="T61" fmla="*/ 227 h 908"/>
                <a:gd name="T62" fmla="*/ 57 w 794"/>
                <a:gd name="T63" fmla="*/ 284 h 908"/>
                <a:gd name="T64" fmla="*/ 113 w 794"/>
                <a:gd name="T65" fmla="*/ 284 h 908"/>
                <a:gd name="T66" fmla="*/ 113 w 794"/>
                <a:gd name="T67" fmla="*/ 341 h 908"/>
                <a:gd name="T68" fmla="*/ 57 w 794"/>
                <a:gd name="T69" fmla="*/ 341 h 908"/>
                <a:gd name="T70" fmla="*/ 57 w 794"/>
                <a:gd name="T71" fmla="*/ 397 h 908"/>
                <a:gd name="T72" fmla="*/ 170 w 794"/>
                <a:gd name="T73" fmla="*/ 397 h 908"/>
                <a:gd name="T74" fmla="*/ 170 w 794"/>
                <a:gd name="T75" fmla="*/ 511 h 908"/>
                <a:gd name="T76" fmla="*/ 113 w 794"/>
                <a:gd name="T77" fmla="*/ 511 h 908"/>
                <a:gd name="T78" fmla="*/ 113 w 794"/>
                <a:gd name="T79" fmla="*/ 568 h 908"/>
                <a:gd name="T80" fmla="*/ 57 w 794"/>
                <a:gd name="T81" fmla="*/ 568 h 908"/>
                <a:gd name="T82" fmla="*/ 57 w 794"/>
                <a:gd name="T83" fmla="*/ 624 h 908"/>
                <a:gd name="T84" fmla="*/ 0 w 794"/>
                <a:gd name="T85" fmla="*/ 624 h 908"/>
                <a:gd name="T86" fmla="*/ 0 w 794"/>
                <a:gd name="T87" fmla="*/ 681 h 908"/>
                <a:gd name="T88" fmla="*/ 57 w 794"/>
                <a:gd name="T89" fmla="*/ 681 h 908"/>
                <a:gd name="T90" fmla="*/ 57 w 794"/>
                <a:gd name="T91" fmla="*/ 851 h 908"/>
                <a:gd name="T92" fmla="*/ 397 w 794"/>
                <a:gd name="T93" fmla="*/ 851 h 908"/>
                <a:gd name="T94" fmla="*/ 397 w 794"/>
                <a:gd name="T95" fmla="*/ 908 h 908"/>
                <a:gd name="T96" fmla="*/ 454 w 794"/>
                <a:gd name="T97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4" h="908">
                  <a:moveTo>
                    <a:pt x="454" y="908"/>
                  </a:moveTo>
                  <a:lnTo>
                    <a:pt x="454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8"/>
                  </a:lnTo>
                  <a:lnTo>
                    <a:pt x="624" y="738"/>
                  </a:lnTo>
                  <a:lnTo>
                    <a:pt x="624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737" y="341"/>
                  </a:lnTo>
                  <a:lnTo>
                    <a:pt x="73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113" y="171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568"/>
                  </a:lnTo>
                  <a:lnTo>
                    <a:pt x="57" y="568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851"/>
                  </a:lnTo>
                  <a:lnTo>
                    <a:pt x="397" y="851"/>
                  </a:lnTo>
                  <a:lnTo>
                    <a:pt x="397" y="908"/>
                  </a:lnTo>
                  <a:lnTo>
                    <a:pt x="454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43B4E4A9-96FE-4066-B09B-61F059CCB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4486"/>
              <a:ext cx="794" cy="850"/>
            </a:xfrm>
            <a:custGeom>
              <a:avLst/>
              <a:gdLst>
                <a:gd name="T0" fmla="*/ 0 w 794"/>
                <a:gd name="T1" fmla="*/ 567 h 850"/>
                <a:gd name="T2" fmla="*/ 57 w 794"/>
                <a:gd name="T3" fmla="*/ 567 h 850"/>
                <a:gd name="T4" fmla="*/ 57 w 794"/>
                <a:gd name="T5" fmla="*/ 623 h 850"/>
                <a:gd name="T6" fmla="*/ 170 w 794"/>
                <a:gd name="T7" fmla="*/ 623 h 850"/>
                <a:gd name="T8" fmla="*/ 170 w 794"/>
                <a:gd name="T9" fmla="*/ 567 h 850"/>
                <a:gd name="T10" fmla="*/ 227 w 794"/>
                <a:gd name="T11" fmla="*/ 567 h 850"/>
                <a:gd name="T12" fmla="*/ 227 w 794"/>
                <a:gd name="T13" fmla="*/ 623 h 850"/>
                <a:gd name="T14" fmla="*/ 397 w 794"/>
                <a:gd name="T15" fmla="*/ 623 h 850"/>
                <a:gd name="T16" fmla="*/ 397 w 794"/>
                <a:gd name="T17" fmla="*/ 510 h 850"/>
                <a:gd name="T18" fmla="*/ 454 w 794"/>
                <a:gd name="T19" fmla="*/ 510 h 850"/>
                <a:gd name="T20" fmla="*/ 454 w 794"/>
                <a:gd name="T21" fmla="*/ 567 h 850"/>
                <a:gd name="T22" fmla="*/ 567 w 794"/>
                <a:gd name="T23" fmla="*/ 567 h 850"/>
                <a:gd name="T24" fmla="*/ 567 w 794"/>
                <a:gd name="T25" fmla="*/ 623 h 850"/>
                <a:gd name="T26" fmla="*/ 454 w 794"/>
                <a:gd name="T27" fmla="*/ 623 h 850"/>
                <a:gd name="T28" fmla="*/ 454 w 794"/>
                <a:gd name="T29" fmla="*/ 680 h 850"/>
                <a:gd name="T30" fmla="*/ 567 w 794"/>
                <a:gd name="T31" fmla="*/ 680 h 850"/>
                <a:gd name="T32" fmla="*/ 567 w 794"/>
                <a:gd name="T33" fmla="*/ 737 h 850"/>
                <a:gd name="T34" fmla="*/ 397 w 794"/>
                <a:gd name="T35" fmla="*/ 737 h 850"/>
                <a:gd name="T36" fmla="*/ 397 w 794"/>
                <a:gd name="T37" fmla="*/ 680 h 850"/>
                <a:gd name="T38" fmla="*/ 284 w 794"/>
                <a:gd name="T39" fmla="*/ 680 h 850"/>
                <a:gd name="T40" fmla="*/ 284 w 794"/>
                <a:gd name="T41" fmla="*/ 737 h 850"/>
                <a:gd name="T42" fmla="*/ 170 w 794"/>
                <a:gd name="T43" fmla="*/ 737 h 850"/>
                <a:gd name="T44" fmla="*/ 170 w 794"/>
                <a:gd name="T45" fmla="*/ 793 h 850"/>
                <a:gd name="T46" fmla="*/ 340 w 794"/>
                <a:gd name="T47" fmla="*/ 793 h 850"/>
                <a:gd name="T48" fmla="*/ 340 w 794"/>
                <a:gd name="T49" fmla="*/ 850 h 850"/>
                <a:gd name="T50" fmla="*/ 567 w 794"/>
                <a:gd name="T51" fmla="*/ 850 h 850"/>
                <a:gd name="T52" fmla="*/ 567 w 794"/>
                <a:gd name="T53" fmla="*/ 793 h 850"/>
                <a:gd name="T54" fmla="*/ 681 w 794"/>
                <a:gd name="T55" fmla="*/ 793 h 850"/>
                <a:gd name="T56" fmla="*/ 681 w 794"/>
                <a:gd name="T57" fmla="*/ 737 h 850"/>
                <a:gd name="T58" fmla="*/ 794 w 794"/>
                <a:gd name="T59" fmla="*/ 737 h 850"/>
                <a:gd name="T60" fmla="*/ 794 w 794"/>
                <a:gd name="T61" fmla="*/ 623 h 850"/>
                <a:gd name="T62" fmla="*/ 737 w 794"/>
                <a:gd name="T63" fmla="*/ 623 h 850"/>
                <a:gd name="T64" fmla="*/ 737 w 794"/>
                <a:gd name="T65" fmla="*/ 453 h 850"/>
                <a:gd name="T66" fmla="*/ 681 w 794"/>
                <a:gd name="T67" fmla="*/ 453 h 850"/>
                <a:gd name="T68" fmla="*/ 681 w 794"/>
                <a:gd name="T69" fmla="*/ 340 h 850"/>
                <a:gd name="T70" fmla="*/ 794 w 794"/>
                <a:gd name="T71" fmla="*/ 340 h 850"/>
                <a:gd name="T72" fmla="*/ 794 w 794"/>
                <a:gd name="T73" fmla="*/ 283 h 850"/>
                <a:gd name="T74" fmla="*/ 624 w 794"/>
                <a:gd name="T75" fmla="*/ 283 h 850"/>
                <a:gd name="T76" fmla="*/ 624 w 794"/>
                <a:gd name="T77" fmla="*/ 226 h 850"/>
                <a:gd name="T78" fmla="*/ 681 w 794"/>
                <a:gd name="T79" fmla="*/ 226 h 850"/>
                <a:gd name="T80" fmla="*/ 681 w 794"/>
                <a:gd name="T81" fmla="*/ 170 h 850"/>
                <a:gd name="T82" fmla="*/ 624 w 794"/>
                <a:gd name="T83" fmla="*/ 170 h 850"/>
                <a:gd name="T84" fmla="*/ 624 w 794"/>
                <a:gd name="T85" fmla="*/ 56 h 850"/>
                <a:gd name="T86" fmla="*/ 397 w 794"/>
                <a:gd name="T87" fmla="*/ 56 h 850"/>
                <a:gd name="T88" fmla="*/ 397 w 794"/>
                <a:gd name="T89" fmla="*/ 0 h 850"/>
                <a:gd name="T90" fmla="*/ 227 w 794"/>
                <a:gd name="T91" fmla="*/ 0 h 850"/>
                <a:gd name="T92" fmla="*/ 227 w 794"/>
                <a:gd name="T93" fmla="*/ 56 h 850"/>
                <a:gd name="T94" fmla="*/ 170 w 794"/>
                <a:gd name="T95" fmla="*/ 56 h 850"/>
                <a:gd name="T96" fmla="*/ 170 w 794"/>
                <a:gd name="T97" fmla="*/ 113 h 850"/>
                <a:gd name="T98" fmla="*/ 114 w 794"/>
                <a:gd name="T99" fmla="*/ 113 h 850"/>
                <a:gd name="T100" fmla="*/ 114 w 794"/>
                <a:gd name="T101" fmla="*/ 226 h 850"/>
                <a:gd name="T102" fmla="*/ 170 w 794"/>
                <a:gd name="T103" fmla="*/ 226 h 850"/>
                <a:gd name="T104" fmla="*/ 170 w 794"/>
                <a:gd name="T105" fmla="*/ 453 h 850"/>
                <a:gd name="T106" fmla="*/ 114 w 794"/>
                <a:gd name="T107" fmla="*/ 453 h 850"/>
                <a:gd name="T108" fmla="*/ 114 w 794"/>
                <a:gd name="T109" fmla="*/ 510 h 850"/>
                <a:gd name="T110" fmla="*/ 0 w 794"/>
                <a:gd name="T111" fmla="*/ 510 h 850"/>
                <a:gd name="T112" fmla="*/ 0 w 794"/>
                <a:gd name="T113" fmla="*/ 56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4" h="850">
                  <a:moveTo>
                    <a:pt x="0" y="567"/>
                  </a:moveTo>
                  <a:lnTo>
                    <a:pt x="57" y="567"/>
                  </a:lnTo>
                  <a:lnTo>
                    <a:pt x="5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793"/>
                  </a:lnTo>
                  <a:lnTo>
                    <a:pt x="340" y="793"/>
                  </a:lnTo>
                  <a:lnTo>
                    <a:pt x="340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681" y="793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737" y="623"/>
                  </a:lnTo>
                  <a:lnTo>
                    <a:pt x="737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1" y="226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40" name="Group 36">
            <a:extLst>
              <a:ext uri="{FF2B5EF4-FFF2-40B4-BE49-F238E27FC236}">
                <a16:creationId xmlns:a16="http://schemas.microsoft.com/office/drawing/2014/main" id="{5F8EE1D1-EFD8-4046-AAAB-C02C1D0439FB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574925"/>
            <a:ext cx="530225" cy="133350"/>
            <a:chOff x="1719" y="346"/>
            <a:chExt cx="334" cy="84"/>
          </a:xfrm>
        </p:grpSpPr>
        <p:sp>
          <p:nvSpPr>
            <p:cNvPr id="21541" name="WordArt 37">
              <a:extLst>
                <a:ext uri="{FF2B5EF4-FFF2-40B4-BE49-F238E27FC236}">
                  <a16:creationId xmlns:a16="http://schemas.microsoft.com/office/drawing/2014/main" id="{36F34AFA-F85D-4405-96DC-3F3F09FD2B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  <p:sp>
          <p:nvSpPr>
            <p:cNvPr id="21542" name="WordArt 38">
              <a:extLst>
                <a:ext uri="{FF2B5EF4-FFF2-40B4-BE49-F238E27FC236}">
                  <a16:creationId xmlns:a16="http://schemas.microsoft.com/office/drawing/2014/main" id="{994E8196-2934-48ED-9B39-2213708C42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</p:grpSp>
      <p:grpSp>
        <p:nvGrpSpPr>
          <p:cNvPr id="21543" name="Group 39">
            <a:extLst>
              <a:ext uri="{FF2B5EF4-FFF2-40B4-BE49-F238E27FC236}">
                <a16:creationId xmlns:a16="http://schemas.microsoft.com/office/drawing/2014/main" id="{D7E3D6AF-2FC7-47F1-8E1D-5786DAEFB300}"/>
              </a:ext>
            </a:extLst>
          </p:cNvPr>
          <p:cNvGrpSpPr>
            <a:grpSpLocks/>
          </p:cNvGrpSpPr>
          <p:nvPr/>
        </p:nvGrpSpPr>
        <p:grpSpPr bwMode="auto">
          <a:xfrm>
            <a:off x="6735763" y="6715125"/>
            <a:ext cx="396875" cy="133350"/>
            <a:chOff x="811" y="346"/>
            <a:chExt cx="250" cy="84"/>
          </a:xfrm>
        </p:grpSpPr>
        <p:sp>
          <p:nvSpPr>
            <p:cNvPr id="21544" name="WordArt 40">
              <a:extLst>
                <a:ext uri="{FF2B5EF4-FFF2-40B4-BE49-F238E27FC236}">
                  <a16:creationId xmlns:a16="http://schemas.microsoft.com/office/drawing/2014/main" id="{F7193245-5722-4EBF-A034-203B7A2D58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  <p:sp>
          <p:nvSpPr>
            <p:cNvPr id="21545" name="WordArt 41">
              <a:extLst>
                <a:ext uri="{FF2B5EF4-FFF2-40B4-BE49-F238E27FC236}">
                  <a16:creationId xmlns:a16="http://schemas.microsoft.com/office/drawing/2014/main" id="{D9BE95FC-95DF-4832-A280-1D1FEBA2D8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</p:grpSp>
      <p:grpSp>
        <p:nvGrpSpPr>
          <p:cNvPr id="21546" name="Group 42">
            <a:extLst>
              <a:ext uri="{FF2B5EF4-FFF2-40B4-BE49-F238E27FC236}">
                <a16:creationId xmlns:a16="http://schemas.microsoft.com/office/drawing/2014/main" id="{C1F45193-4A9A-4768-8D26-A7711D3F3E70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4735513"/>
            <a:ext cx="274637" cy="133350"/>
            <a:chOff x="358" y="346"/>
            <a:chExt cx="173" cy="84"/>
          </a:xfrm>
        </p:grpSpPr>
        <p:sp>
          <p:nvSpPr>
            <p:cNvPr id="21547" name="WordArt 43">
              <a:extLst>
                <a:ext uri="{FF2B5EF4-FFF2-40B4-BE49-F238E27FC236}">
                  <a16:creationId xmlns:a16="http://schemas.microsoft.com/office/drawing/2014/main" id="{141F81B0-4353-47C5-8586-4F86E92312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4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  <p:sp>
          <p:nvSpPr>
            <p:cNvPr id="21548" name="WordArt 44">
              <a:extLst>
                <a:ext uri="{FF2B5EF4-FFF2-40B4-BE49-F238E27FC236}">
                  <a16:creationId xmlns:a16="http://schemas.microsoft.com/office/drawing/2014/main" id="{3B9B539E-E81D-4902-961B-6A34443226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4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</p:grpSp>
      <p:grpSp>
        <p:nvGrpSpPr>
          <p:cNvPr id="21549" name="Group 45">
            <a:extLst>
              <a:ext uri="{FF2B5EF4-FFF2-40B4-BE49-F238E27FC236}">
                <a16:creationId xmlns:a16="http://schemas.microsoft.com/office/drawing/2014/main" id="{61024EB3-E9A8-4EF3-8738-58B0AC8F0B36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044575"/>
            <a:ext cx="530225" cy="133350"/>
            <a:chOff x="1726" y="490"/>
            <a:chExt cx="334" cy="84"/>
          </a:xfrm>
        </p:grpSpPr>
        <p:sp>
          <p:nvSpPr>
            <p:cNvPr id="21550" name="WordArt 46">
              <a:extLst>
                <a:ext uri="{FF2B5EF4-FFF2-40B4-BE49-F238E27FC236}">
                  <a16:creationId xmlns:a16="http://schemas.microsoft.com/office/drawing/2014/main" id="{4783C140-2872-424B-A12D-104A0DC6F5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  <p:sp>
          <p:nvSpPr>
            <p:cNvPr id="21551" name="WordArt 47">
              <a:extLst>
                <a:ext uri="{FF2B5EF4-FFF2-40B4-BE49-F238E27FC236}">
                  <a16:creationId xmlns:a16="http://schemas.microsoft.com/office/drawing/2014/main" id="{499FCE54-A0FB-4612-A0A7-A24AE48431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</p:grpSp>
      <p:grpSp>
        <p:nvGrpSpPr>
          <p:cNvPr id="21552" name="Group 48">
            <a:extLst>
              <a:ext uri="{FF2B5EF4-FFF2-40B4-BE49-F238E27FC236}">
                <a16:creationId xmlns:a16="http://schemas.microsoft.com/office/drawing/2014/main" id="{2214F184-26D4-44A3-ACB0-731C95BD7DF1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1585913"/>
            <a:ext cx="396875" cy="133350"/>
            <a:chOff x="818" y="490"/>
            <a:chExt cx="250" cy="84"/>
          </a:xfrm>
        </p:grpSpPr>
        <p:sp>
          <p:nvSpPr>
            <p:cNvPr id="21553" name="WordArt 49">
              <a:extLst>
                <a:ext uri="{FF2B5EF4-FFF2-40B4-BE49-F238E27FC236}">
                  <a16:creationId xmlns:a16="http://schemas.microsoft.com/office/drawing/2014/main" id="{A9C3D5D6-4ECA-460E-AEFD-0C67C09D38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8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  <p:sp>
          <p:nvSpPr>
            <p:cNvPr id="21554" name="WordArt 50">
              <a:extLst>
                <a:ext uri="{FF2B5EF4-FFF2-40B4-BE49-F238E27FC236}">
                  <a16:creationId xmlns:a16="http://schemas.microsoft.com/office/drawing/2014/main" id="{5390F387-7C7D-4F4A-B70E-950BA8D63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</p:grpSp>
      <p:grpSp>
        <p:nvGrpSpPr>
          <p:cNvPr id="21555" name="Group 51">
            <a:extLst>
              <a:ext uri="{FF2B5EF4-FFF2-40B4-BE49-F238E27FC236}">
                <a16:creationId xmlns:a16="http://schemas.microsoft.com/office/drawing/2014/main" id="{AC0992BA-E048-44CC-9712-10F670C495DF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130925"/>
            <a:ext cx="396875" cy="133350"/>
            <a:chOff x="1122" y="346"/>
            <a:chExt cx="250" cy="84"/>
          </a:xfrm>
        </p:grpSpPr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FB919AD0-C7C0-49C0-8FA8-D6C1746F82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2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  <p:sp>
          <p:nvSpPr>
            <p:cNvPr id="21557" name="WordArt 53">
              <a:extLst>
                <a:ext uri="{FF2B5EF4-FFF2-40B4-BE49-F238E27FC236}">
                  <a16:creationId xmlns:a16="http://schemas.microsoft.com/office/drawing/2014/main" id="{2A70BFFF-14D0-4D6D-A3AF-9163F3D091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</p:grpSp>
      <p:grpSp>
        <p:nvGrpSpPr>
          <p:cNvPr id="21558" name="Group 54">
            <a:extLst>
              <a:ext uri="{FF2B5EF4-FFF2-40B4-BE49-F238E27FC236}">
                <a16:creationId xmlns:a16="http://schemas.microsoft.com/office/drawing/2014/main" id="{575EB8A9-9462-4B70-91B5-E197FAB68E7F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3475038"/>
            <a:ext cx="396875" cy="133350"/>
            <a:chOff x="1129" y="490"/>
            <a:chExt cx="250" cy="84"/>
          </a:xfrm>
        </p:grpSpPr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F34A0B7B-4158-4825-BE17-A2989F48EA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  <p:sp>
          <p:nvSpPr>
            <p:cNvPr id="21560" name="WordArt 56">
              <a:extLst>
                <a:ext uri="{FF2B5EF4-FFF2-40B4-BE49-F238E27FC236}">
                  <a16:creationId xmlns:a16="http://schemas.microsoft.com/office/drawing/2014/main" id="{3F5DD609-DE2D-40E3-BDB0-264FF6E088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</p:grpSp>
      <p:grpSp>
        <p:nvGrpSpPr>
          <p:cNvPr id="21561" name="Group 57">
            <a:extLst>
              <a:ext uri="{FF2B5EF4-FFF2-40B4-BE49-F238E27FC236}">
                <a16:creationId xmlns:a16="http://schemas.microsoft.com/office/drawing/2014/main" id="{FF162CE4-116C-4920-BE79-E96F5A9B9F2F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855788"/>
            <a:ext cx="530225" cy="133350"/>
            <a:chOff x="1720" y="686"/>
            <a:chExt cx="334" cy="84"/>
          </a:xfrm>
        </p:grpSpPr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DC9F086B-0832-4CD8-86C8-3FF501466F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  <p:sp>
          <p:nvSpPr>
            <p:cNvPr id="21563" name="WordArt 59">
              <a:extLst>
                <a:ext uri="{FF2B5EF4-FFF2-40B4-BE49-F238E27FC236}">
                  <a16:creationId xmlns:a16="http://schemas.microsoft.com/office/drawing/2014/main" id="{615D616E-1F7A-4EBC-840A-5205E27BC4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1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</p:grpSp>
      <p:grpSp>
        <p:nvGrpSpPr>
          <p:cNvPr id="21564" name="Group 60">
            <a:extLst>
              <a:ext uri="{FF2B5EF4-FFF2-40B4-BE49-F238E27FC236}">
                <a16:creationId xmlns:a16="http://schemas.microsoft.com/office/drawing/2014/main" id="{E73643A5-8A03-4F0F-9BD6-5C5423CB41FF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5500688"/>
            <a:ext cx="396875" cy="133350"/>
            <a:chOff x="812" y="686"/>
            <a:chExt cx="250" cy="84"/>
          </a:xfrm>
        </p:grpSpPr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3EF5A56A-0810-4EF9-BECC-CE1511F149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  <p:sp>
          <p:nvSpPr>
            <p:cNvPr id="21566" name="WordArt 62">
              <a:extLst>
                <a:ext uri="{FF2B5EF4-FFF2-40B4-BE49-F238E27FC236}">
                  <a16:creationId xmlns:a16="http://schemas.microsoft.com/office/drawing/2014/main" id="{52C04720-BBCA-4777-985F-1305A8BCBB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</p:grpSp>
      <p:grpSp>
        <p:nvGrpSpPr>
          <p:cNvPr id="21567" name="Group 63">
            <a:extLst>
              <a:ext uri="{FF2B5EF4-FFF2-40B4-BE49-F238E27FC236}">
                <a16:creationId xmlns:a16="http://schemas.microsoft.com/office/drawing/2014/main" id="{A68B0E3E-A3DB-4411-9BC1-FDB7D7FA3306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8066088"/>
            <a:ext cx="530225" cy="133350"/>
            <a:chOff x="1727" y="830"/>
            <a:chExt cx="334" cy="84"/>
          </a:xfrm>
        </p:grpSpPr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233C8AEA-EC77-4AEF-98EF-3D6F8806EF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  <p:sp>
          <p:nvSpPr>
            <p:cNvPr id="21569" name="WordArt 65">
              <a:extLst>
                <a:ext uri="{FF2B5EF4-FFF2-40B4-BE49-F238E27FC236}">
                  <a16:creationId xmlns:a16="http://schemas.microsoft.com/office/drawing/2014/main" id="{0FE67673-86CD-4A25-88D3-468ED4B305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8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</p:grpSp>
      <p:grpSp>
        <p:nvGrpSpPr>
          <p:cNvPr id="21570" name="Group 66">
            <a:extLst>
              <a:ext uri="{FF2B5EF4-FFF2-40B4-BE49-F238E27FC236}">
                <a16:creationId xmlns:a16="http://schemas.microsoft.com/office/drawing/2014/main" id="{7CCC9765-066E-4035-9DE3-B8A346E855A5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3386138"/>
            <a:ext cx="396875" cy="133350"/>
            <a:chOff x="819" y="830"/>
            <a:chExt cx="250" cy="84"/>
          </a:xfrm>
        </p:grpSpPr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0B834B2F-288D-4E91-93C6-036821F470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  <p:sp>
          <p:nvSpPr>
            <p:cNvPr id="21572" name="WordArt 68">
              <a:extLst>
                <a:ext uri="{FF2B5EF4-FFF2-40B4-BE49-F238E27FC236}">
                  <a16:creationId xmlns:a16="http://schemas.microsoft.com/office/drawing/2014/main" id="{479BA32D-893E-4F6C-9342-0C318430FF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</p:grpSp>
      <p:grpSp>
        <p:nvGrpSpPr>
          <p:cNvPr id="21573" name="Group 69">
            <a:extLst>
              <a:ext uri="{FF2B5EF4-FFF2-40B4-BE49-F238E27FC236}">
                <a16:creationId xmlns:a16="http://schemas.microsoft.com/office/drawing/2014/main" id="{35A7A955-BE8B-44EA-A8CB-41BF7C38DB53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045700"/>
            <a:ext cx="396875" cy="133350"/>
            <a:chOff x="1096" y="2445"/>
            <a:chExt cx="250" cy="84"/>
          </a:xfrm>
        </p:grpSpPr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56F5CF9A-BB7C-464E-9336-4DF0BD5BC4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  <p:sp>
          <p:nvSpPr>
            <p:cNvPr id="21575" name="WordArt 71">
              <a:extLst>
                <a:ext uri="{FF2B5EF4-FFF2-40B4-BE49-F238E27FC236}">
                  <a16:creationId xmlns:a16="http://schemas.microsoft.com/office/drawing/2014/main" id="{4B3C2914-EBBB-48D2-82A7-6C8DB886F8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</p:grpSp>
      <p:grpSp>
        <p:nvGrpSpPr>
          <p:cNvPr id="21576" name="Group 72">
            <a:extLst>
              <a:ext uri="{FF2B5EF4-FFF2-40B4-BE49-F238E27FC236}">
                <a16:creationId xmlns:a16="http://schemas.microsoft.com/office/drawing/2014/main" id="{BCFCE449-A75D-4E2C-86EA-A73949885BBD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6761163"/>
            <a:ext cx="396875" cy="133350"/>
            <a:chOff x="1103" y="2589"/>
            <a:chExt cx="250" cy="84"/>
          </a:xfrm>
        </p:grpSpPr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FA5844AB-7C7A-4EDF-8B94-C00DBDB659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3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  <p:sp>
          <p:nvSpPr>
            <p:cNvPr id="21578" name="WordArt 74">
              <a:extLst>
                <a:ext uri="{FF2B5EF4-FFF2-40B4-BE49-F238E27FC236}">
                  <a16:creationId xmlns:a16="http://schemas.microsoft.com/office/drawing/2014/main" id="{17B0B727-6945-4F66-9212-84870AD915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4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</p:grpSp>
      <p:grpSp>
        <p:nvGrpSpPr>
          <p:cNvPr id="21579" name="Group 75">
            <a:extLst>
              <a:ext uri="{FF2B5EF4-FFF2-40B4-BE49-F238E27FC236}">
                <a16:creationId xmlns:a16="http://schemas.microsoft.com/office/drawing/2014/main" id="{C8E45CF0-BED0-4EA1-81AA-BB50E0B63A76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10812463"/>
            <a:ext cx="396875" cy="133350"/>
            <a:chOff x="785" y="2785"/>
            <a:chExt cx="250" cy="84"/>
          </a:xfrm>
        </p:grpSpPr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B966EF6C-42A3-4B35-82CF-092C0CD3A3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5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  <p:sp>
          <p:nvSpPr>
            <p:cNvPr id="21581" name="WordArt 77">
              <a:extLst>
                <a:ext uri="{FF2B5EF4-FFF2-40B4-BE49-F238E27FC236}">
                  <a16:creationId xmlns:a16="http://schemas.microsoft.com/office/drawing/2014/main" id="{CFE243EF-2056-4601-B622-3583498975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6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</p:grpSp>
      <p:grpSp>
        <p:nvGrpSpPr>
          <p:cNvPr id="21582" name="Group 78">
            <a:extLst>
              <a:ext uri="{FF2B5EF4-FFF2-40B4-BE49-F238E27FC236}">
                <a16:creationId xmlns:a16="http://schemas.microsoft.com/office/drawing/2014/main" id="{C8012BCF-82F2-4474-99FE-9101B68AF056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1630363"/>
            <a:ext cx="396875" cy="133350"/>
            <a:chOff x="819" y="1170"/>
            <a:chExt cx="250" cy="84"/>
          </a:xfrm>
        </p:grpSpPr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21E3573E-957B-4642-AC1C-434770D3FE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  <p:sp>
          <p:nvSpPr>
            <p:cNvPr id="21584" name="WordArt 80">
              <a:extLst>
                <a:ext uri="{FF2B5EF4-FFF2-40B4-BE49-F238E27FC236}">
                  <a16:creationId xmlns:a16="http://schemas.microsoft.com/office/drawing/2014/main" id="{80BF9AEB-82C9-4762-8F06-E73F32666E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</p:grpSp>
      <p:grpSp>
        <p:nvGrpSpPr>
          <p:cNvPr id="21585" name="Group 81">
            <a:extLst>
              <a:ext uri="{FF2B5EF4-FFF2-40B4-BE49-F238E27FC236}">
                <a16:creationId xmlns:a16="http://schemas.microsoft.com/office/drawing/2014/main" id="{04D6F27A-0BC0-4DC8-8852-FFF3A7194A32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7480300"/>
            <a:ext cx="396875" cy="133350"/>
            <a:chOff x="1096" y="2785"/>
            <a:chExt cx="250" cy="84"/>
          </a:xfrm>
        </p:grpSpPr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BECE6DDF-05E8-492A-9B0E-F288195818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  <p:sp>
          <p:nvSpPr>
            <p:cNvPr id="21587" name="WordArt 83">
              <a:extLst>
                <a:ext uri="{FF2B5EF4-FFF2-40B4-BE49-F238E27FC236}">
                  <a16:creationId xmlns:a16="http://schemas.microsoft.com/office/drawing/2014/main" id="{7EA2BE0A-4753-48F0-BFB0-FF9E90E8B1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</p:grpSp>
      <p:grpSp>
        <p:nvGrpSpPr>
          <p:cNvPr id="21588" name="Group 84">
            <a:extLst>
              <a:ext uri="{FF2B5EF4-FFF2-40B4-BE49-F238E27FC236}">
                <a16:creationId xmlns:a16="http://schemas.microsoft.com/office/drawing/2014/main" id="{3944F054-C383-406B-899E-A8BF7E2DAE5C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4375150"/>
            <a:ext cx="396875" cy="133350"/>
            <a:chOff x="1130" y="1170"/>
            <a:chExt cx="250" cy="84"/>
          </a:xfrm>
        </p:grpSpPr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D53D5C2C-3BEB-4E16-89A2-C7DFF058C6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  <p:sp>
          <p:nvSpPr>
            <p:cNvPr id="21590" name="WordArt 86">
              <a:extLst>
                <a:ext uri="{FF2B5EF4-FFF2-40B4-BE49-F238E27FC236}">
                  <a16:creationId xmlns:a16="http://schemas.microsoft.com/office/drawing/2014/main" id="{1F3D1F81-1376-4C32-A22E-4BA2065CA6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</p:grp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F8582FEC-E141-4CF6-9BB8-C9157F2BC79B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2079625"/>
            <a:ext cx="396875" cy="133350"/>
            <a:chOff x="813" y="1366"/>
            <a:chExt cx="250" cy="84"/>
          </a:xfrm>
        </p:grpSpPr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76156D07-C0BD-4DA0-8909-059B993C35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  <p:sp>
          <p:nvSpPr>
            <p:cNvPr id="21593" name="WordArt 89">
              <a:extLst>
                <a:ext uri="{FF2B5EF4-FFF2-40B4-BE49-F238E27FC236}">
                  <a16:creationId xmlns:a16="http://schemas.microsoft.com/office/drawing/2014/main" id="{188E26A4-C627-47A1-9F1B-617C59DAD3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</p:grpSp>
      <p:grpSp>
        <p:nvGrpSpPr>
          <p:cNvPr id="21594" name="Group 90">
            <a:extLst>
              <a:ext uri="{FF2B5EF4-FFF2-40B4-BE49-F238E27FC236}">
                <a16:creationId xmlns:a16="http://schemas.microsoft.com/office/drawing/2014/main" id="{B715B7AD-88D1-4C5B-9DA9-D641A3D1E22C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2351088"/>
            <a:ext cx="396875" cy="133350"/>
            <a:chOff x="820" y="1510"/>
            <a:chExt cx="250" cy="84"/>
          </a:xfrm>
        </p:grpSpPr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6EEE1B13-0729-416E-BD62-842004BBF1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  <p:sp>
          <p:nvSpPr>
            <p:cNvPr id="21596" name="WordArt 92">
              <a:extLst>
                <a:ext uri="{FF2B5EF4-FFF2-40B4-BE49-F238E27FC236}">
                  <a16:creationId xmlns:a16="http://schemas.microsoft.com/office/drawing/2014/main" id="{B02F0516-9760-49B6-B9E6-90286C28FD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</p:grpSp>
      <p:grpSp>
        <p:nvGrpSpPr>
          <p:cNvPr id="21597" name="Group 93">
            <a:extLst>
              <a:ext uri="{FF2B5EF4-FFF2-40B4-BE49-F238E27FC236}">
                <a16:creationId xmlns:a16="http://schemas.microsoft.com/office/drawing/2014/main" id="{C962F212-FBFB-401F-87BB-A5FEB20349CF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2170113"/>
            <a:ext cx="396875" cy="133350"/>
            <a:chOff x="1124" y="1366"/>
            <a:chExt cx="250" cy="84"/>
          </a:xfrm>
        </p:grpSpPr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22A4085A-91A9-4B9F-B0E8-67F3BF14E3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21599" name="WordArt 95">
              <a:extLst>
                <a:ext uri="{FF2B5EF4-FFF2-40B4-BE49-F238E27FC236}">
                  <a16:creationId xmlns:a16="http://schemas.microsoft.com/office/drawing/2014/main" id="{8F427F56-2C39-45BA-A2A4-F8D12EBFCC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21600" name="Group 96">
            <a:extLst>
              <a:ext uri="{FF2B5EF4-FFF2-40B4-BE49-F238E27FC236}">
                <a16:creationId xmlns:a16="http://schemas.microsoft.com/office/drawing/2014/main" id="{E551B319-E65B-487F-92F5-6614E666284F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491288"/>
            <a:ext cx="396875" cy="133350"/>
            <a:chOff x="1131" y="1510"/>
            <a:chExt cx="250" cy="84"/>
          </a:xfrm>
        </p:grpSpPr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8B72BEB8-C52F-4CA4-91B1-2577F47FCE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  <p:sp>
          <p:nvSpPr>
            <p:cNvPr id="21602" name="WordArt 98">
              <a:extLst>
                <a:ext uri="{FF2B5EF4-FFF2-40B4-BE49-F238E27FC236}">
                  <a16:creationId xmlns:a16="http://schemas.microsoft.com/office/drawing/2014/main" id="{1EE886BF-E325-4EC0-B263-2498837E60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2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</p:grpSp>
      <p:grpSp>
        <p:nvGrpSpPr>
          <p:cNvPr id="21603" name="Group 99">
            <a:extLst>
              <a:ext uri="{FF2B5EF4-FFF2-40B4-BE49-F238E27FC236}">
                <a16:creationId xmlns:a16="http://schemas.microsoft.com/office/drawing/2014/main" id="{430D4992-8C1B-4F5D-BEAA-3D6D922A849C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5951538"/>
            <a:ext cx="396875" cy="133350"/>
            <a:chOff x="812" y="1707"/>
            <a:chExt cx="250" cy="84"/>
          </a:xfrm>
        </p:grpSpPr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15081ECD-A4C8-4657-9945-50C40A1393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  <p:sp>
          <p:nvSpPr>
            <p:cNvPr id="21605" name="WordArt 101">
              <a:extLst>
                <a:ext uri="{FF2B5EF4-FFF2-40B4-BE49-F238E27FC236}">
                  <a16:creationId xmlns:a16="http://schemas.microsoft.com/office/drawing/2014/main" id="{E25905B5-6921-48DC-AC28-730B22A6B5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</p:grpSp>
      <p:grpSp>
        <p:nvGrpSpPr>
          <p:cNvPr id="21606" name="Group 102">
            <a:extLst>
              <a:ext uri="{FF2B5EF4-FFF2-40B4-BE49-F238E27FC236}">
                <a16:creationId xmlns:a16="http://schemas.microsoft.com/office/drawing/2014/main" id="{FD6BFDB2-0C0A-49A2-B044-0E5B25570FAA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7886700"/>
            <a:ext cx="396875" cy="133350"/>
            <a:chOff x="819" y="1851"/>
            <a:chExt cx="250" cy="84"/>
          </a:xfrm>
        </p:grpSpPr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25C61026-ECF4-4A5F-9920-B69FE88467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  <p:sp>
          <p:nvSpPr>
            <p:cNvPr id="21608" name="WordArt 104">
              <a:extLst>
                <a:ext uri="{FF2B5EF4-FFF2-40B4-BE49-F238E27FC236}">
                  <a16:creationId xmlns:a16="http://schemas.microsoft.com/office/drawing/2014/main" id="{9F743E0D-2C19-4565-BEBD-A37BC63AF2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</p:grpSp>
      <p:grpSp>
        <p:nvGrpSpPr>
          <p:cNvPr id="21609" name="Group 105">
            <a:extLst>
              <a:ext uri="{FF2B5EF4-FFF2-40B4-BE49-F238E27FC236}">
                <a16:creationId xmlns:a16="http://schemas.microsoft.com/office/drawing/2014/main" id="{54563870-0D6E-4B20-9197-431C461295F6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886700"/>
            <a:ext cx="396875" cy="133350"/>
            <a:chOff x="1123" y="1707"/>
            <a:chExt cx="250" cy="84"/>
          </a:xfrm>
        </p:grpSpPr>
        <p:sp>
          <p:nvSpPr>
            <p:cNvPr id="21610" name="WordArt 106">
              <a:extLst>
                <a:ext uri="{FF2B5EF4-FFF2-40B4-BE49-F238E27FC236}">
                  <a16:creationId xmlns:a16="http://schemas.microsoft.com/office/drawing/2014/main" id="{E77001C5-5387-41F4-866D-5AB9981F87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  <p:sp>
          <p:nvSpPr>
            <p:cNvPr id="21611" name="WordArt 107">
              <a:extLst>
                <a:ext uri="{FF2B5EF4-FFF2-40B4-BE49-F238E27FC236}">
                  <a16:creationId xmlns:a16="http://schemas.microsoft.com/office/drawing/2014/main" id="{FABD9452-E69A-4E7F-98D0-E74F2A0586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</p:grpSp>
      <p:grpSp>
        <p:nvGrpSpPr>
          <p:cNvPr id="21612" name="Group 108">
            <a:extLst>
              <a:ext uri="{FF2B5EF4-FFF2-40B4-BE49-F238E27FC236}">
                <a16:creationId xmlns:a16="http://schemas.microsoft.com/office/drawing/2014/main" id="{FC069E89-943D-46A8-AAE1-12E450F1F5C8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9010650"/>
            <a:ext cx="396875" cy="133350"/>
            <a:chOff x="1130" y="1851"/>
            <a:chExt cx="250" cy="84"/>
          </a:xfrm>
        </p:grpSpPr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3C474740-77A1-4C74-B1FF-C47ADA25F6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  <p:sp>
          <p:nvSpPr>
            <p:cNvPr id="21614" name="WordArt 110">
              <a:extLst>
                <a:ext uri="{FF2B5EF4-FFF2-40B4-BE49-F238E27FC236}">
                  <a16:creationId xmlns:a16="http://schemas.microsoft.com/office/drawing/2014/main" id="{B7E55850-DBBD-4B81-99DA-651F166517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</p:grpSp>
      <p:grpSp>
        <p:nvGrpSpPr>
          <p:cNvPr id="21615" name="Group 111">
            <a:extLst>
              <a:ext uri="{FF2B5EF4-FFF2-40B4-BE49-F238E27FC236}">
                <a16:creationId xmlns:a16="http://schemas.microsoft.com/office/drawing/2014/main" id="{0DAB3BB3-F000-4669-B1BF-71C34F42B633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6535738"/>
            <a:ext cx="396875" cy="133350"/>
            <a:chOff x="813" y="2047"/>
            <a:chExt cx="250" cy="84"/>
          </a:xfrm>
        </p:grpSpPr>
        <p:sp>
          <p:nvSpPr>
            <p:cNvPr id="21616" name="WordArt 112">
              <a:extLst>
                <a:ext uri="{FF2B5EF4-FFF2-40B4-BE49-F238E27FC236}">
                  <a16:creationId xmlns:a16="http://schemas.microsoft.com/office/drawing/2014/main" id="{83A5B7C7-45A0-4489-BE93-A517EF1E78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  <p:sp>
          <p:nvSpPr>
            <p:cNvPr id="21617" name="WordArt 113">
              <a:extLst>
                <a:ext uri="{FF2B5EF4-FFF2-40B4-BE49-F238E27FC236}">
                  <a16:creationId xmlns:a16="http://schemas.microsoft.com/office/drawing/2014/main" id="{75289E5E-B356-4A9D-A4F7-973260BF68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</p:grpSp>
      <p:grpSp>
        <p:nvGrpSpPr>
          <p:cNvPr id="21618" name="Group 114">
            <a:extLst>
              <a:ext uri="{FF2B5EF4-FFF2-40B4-BE49-F238E27FC236}">
                <a16:creationId xmlns:a16="http://schemas.microsoft.com/office/drawing/2014/main" id="{ABB7AF61-F8D1-4F9C-88DF-442F525D9299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210425"/>
            <a:ext cx="396875" cy="133350"/>
            <a:chOff x="820" y="2191"/>
            <a:chExt cx="250" cy="84"/>
          </a:xfrm>
        </p:grpSpPr>
        <p:sp>
          <p:nvSpPr>
            <p:cNvPr id="21619" name="WordArt 115">
              <a:extLst>
                <a:ext uri="{FF2B5EF4-FFF2-40B4-BE49-F238E27FC236}">
                  <a16:creationId xmlns:a16="http://schemas.microsoft.com/office/drawing/2014/main" id="{E5BC0392-E529-419A-AEED-C92047392D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21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  <p:sp>
          <p:nvSpPr>
            <p:cNvPr id="21620" name="WordArt 116">
              <a:extLst>
                <a:ext uri="{FF2B5EF4-FFF2-40B4-BE49-F238E27FC236}">
                  <a16:creationId xmlns:a16="http://schemas.microsoft.com/office/drawing/2014/main" id="{152B7C4C-311F-4F98-9EEF-0B6EF29FD9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21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</p:grpSp>
      <p:grpSp>
        <p:nvGrpSpPr>
          <p:cNvPr id="21621" name="Group 117">
            <a:extLst>
              <a:ext uri="{FF2B5EF4-FFF2-40B4-BE49-F238E27FC236}">
                <a16:creationId xmlns:a16="http://schemas.microsoft.com/office/drawing/2014/main" id="{FECD2476-9638-4E43-B271-3D4C9DED4DB1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11622088"/>
            <a:ext cx="396875" cy="133350"/>
            <a:chOff x="1230" y="5021"/>
            <a:chExt cx="250" cy="84"/>
          </a:xfrm>
        </p:grpSpPr>
        <p:sp>
          <p:nvSpPr>
            <p:cNvPr id="21622" name="WordArt 118">
              <a:extLst>
                <a:ext uri="{FF2B5EF4-FFF2-40B4-BE49-F238E27FC236}">
                  <a16:creationId xmlns:a16="http://schemas.microsoft.com/office/drawing/2014/main" id="{5ECA0A7E-39D2-41C6-8F00-A45123F865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0" y="50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  <p:sp>
          <p:nvSpPr>
            <p:cNvPr id="21623" name="WordArt 119">
              <a:extLst>
                <a:ext uri="{FF2B5EF4-FFF2-40B4-BE49-F238E27FC236}">
                  <a16:creationId xmlns:a16="http://schemas.microsoft.com/office/drawing/2014/main" id="{691CD09F-51C4-43EF-93B0-2A5AFB9013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1" y="50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</p:grpSp>
      <p:grpSp>
        <p:nvGrpSpPr>
          <p:cNvPr id="21624" name="Group 120">
            <a:extLst>
              <a:ext uri="{FF2B5EF4-FFF2-40B4-BE49-F238E27FC236}">
                <a16:creationId xmlns:a16="http://schemas.microsoft.com/office/drawing/2014/main" id="{A053F9DC-2628-4B70-B4C7-CF7A644EC8AF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12161838"/>
            <a:ext cx="396875" cy="133350"/>
            <a:chOff x="1237" y="5165"/>
            <a:chExt cx="250" cy="84"/>
          </a:xfrm>
        </p:grpSpPr>
        <p:sp>
          <p:nvSpPr>
            <p:cNvPr id="21625" name="WordArt 121">
              <a:extLst>
                <a:ext uri="{FF2B5EF4-FFF2-40B4-BE49-F238E27FC236}">
                  <a16:creationId xmlns:a16="http://schemas.microsoft.com/office/drawing/2014/main" id="{A20177D5-ABE1-4527-916D-1ED276CE8D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51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  <p:sp>
          <p:nvSpPr>
            <p:cNvPr id="21626" name="WordArt 122">
              <a:extLst>
                <a:ext uri="{FF2B5EF4-FFF2-40B4-BE49-F238E27FC236}">
                  <a16:creationId xmlns:a16="http://schemas.microsoft.com/office/drawing/2014/main" id="{53DDE596-1ACF-4080-864A-B15C30F4BD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51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>
            <a:extLst>
              <a:ext uri="{FF2B5EF4-FFF2-40B4-BE49-F238E27FC236}">
                <a16:creationId xmlns:a16="http://schemas.microsoft.com/office/drawing/2014/main" id="{82C7AE9D-775D-4B1F-99EB-E9CF15588B4F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279400"/>
            <a:ext cx="7021513" cy="12242800"/>
            <a:chOff x="756" y="176"/>
            <a:chExt cx="4423" cy="7712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EE890577-9822-4793-A3D3-D539A6B4D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3352"/>
              <a:ext cx="2268" cy="1701"/>
            </a:xfrm>
            <a:custGeom>
              <a:avLst/>
              <a:gdLst>
                <a:gd name="T0" fmla="*/ 340 w 2268"/>
                <a:gd name="T1" fmla="*/ 1701 h 1701"/>
                <a:gd name="T2" fmla="*/ 227 w 2268"/>
                <a:gd name="T3" fmla="*/ 1701 h 1701"/>
                <a:gd name="T4" fmla="*/ 227 w 2268"/>
                <a:gd name="T5" fmla="*/ 1587 h 1701"/>
                <a:gd name="T6" fmla="*/ 114 w 2268"/>
                <a:gd name="T7" fmla="*/ 1587 h 1701"/>
                <a:gd name="T8" fmla="*/ 114 w 2268"/>
                <a:gd name="T9" fmla="*/ 1360 h 1701"/>
                <a:gd name="T10" fmla="*/ 0 w 2268"/>
                <a:gd name="T11" fmla="*/ 1360 h 1701"/>
                <a:gd name="T12" fmla="*/ 0 w 2268"/>
                <a:gd name="T13" fmla="*/ 1134 h 1701"/>
                <a:gd name="T14" fmla="*/ 114 w 2268"/>
                <a:gd name="T15" fmla="*/ 1134 h 1701"/>
                <a:gd name="T16" fmla="*/ 114 w 2268"/>
                <a:gd name="T17" fmla="*/ 1020 h 1701"/>
                <a:gd name="T18" fmla="*/ 794 w 2268"/>
                <a:gd name="T19" fmla="*/ 1020 h 1701"/>
                <a:gd name="T20" fmla="*/ 794 w 2268"/>
                <a:gd name="T21" fmla="*/ 907 h 1701"/>
                <a:gd name="T22" fmla="*/ 1021 w 2268"/>
                <a:gd name="T23" fmla="*/ 907 h 1701"/>
                <a:gd name="T24" fmla="*/ 1021 w 2268"/>
                <a:gd name="T25" fmla="*/ 793 h 1701"/>
                <a:gd name="T26" fmla="*/ 1134 w 2268"/>
                <a:gd name="T27" fmla="*/ 793 h 1701"/>
                <a:gd name="T28" fmla="*/ 1134 w 2268"/>
                <a:gd name="T29" fmla="*/ 453 h 1701"/>
                <a:gd name="T30" fmla="*/ 1248 w 2268"/>
                <a:gd name="T31" fmla="*/ 453 h 1701"/>
                <a:gd name="T32" fmla="*/ 1248 w 2268"/>
                <a:gd name="T33" fmla="*/ 226 h 1701"/>
                <a:gd name="T34" fmla="*/ 1361 w 2268"/>
                <a:gd name="T35" fmla="*/ 226 h 1701"/>
                <a:gd name="T36" fmla="*/ 1361 w 2268"/>
                <a:gd name="T37" fmla="*/ 113 h 1701"/>
                <a:gd name="T38" fmla="*/ 1474 w 2268"/>
                <a:gd name="T39" fmla="*/ 113 h 1701"/>
                <a:gd name="T40" fmla="*/ 1474 w 2268"/>
                <a:gd name="T41" fmla="*/ 0 h 1701"/>
                <a:gd name="T42" fmla="*/ 1928 w 2268"/>
                <a:gd name="T43" fmla="*/ 0 h 1701"/>
                <a:gd name="T44" fmla="*/ 1928 w 2268"/>
                <a:gd name="T45" fmla="*/ 113 h 1701"/>
                <a:gd name="T46" fmla="*/ 2155 w 2268"/>
                <a:gd name="T47" fmla="*/ 113 h 1701"/>
                <a:gd name="T48" fmla="*/ 2155 w 2268"/>
                <a:gd name="T49" fmla="*/ 226 h 1701"/>
                <a:gd name="T50" fmla="*/ 2268 w 2268"/>
                <a:gd name="T51" fmla="*/ 226 h 1701"/>
                <a:gd name="T52" fmla="*/ 2268 w 2268"/>
                <a:gd name="T53" fmla="*/ 453 h 1701"/>
                <a:gd name="T54" fmla="*/ 2155 w 2268"/>
                <a:gd name="T55" fmla="*/ 453 h 1701"/>
                <a:gd name="T56" fmla="*/ 2155 w 2268"/>
                <a:gd name="T57" fmla="*/ 567 h 1701"/>
                <a:gd name="T58" fmla="*/ 2041 w 2268"/>
                <a:gd name="T59" fmla="*/ 567 h 1701"/>
                <a:gd name="T60" fmla="*/ 2041 w 2268"/>
                <a:gd name="T61" fmla="*/ 680 h 1701"/>
                <a:gd name="T62" fmla="*/ 1701 w 2268"/>
                <a:gd name="T63" fmla="*/ 680 h 1701"/>
                <a:gd name="T64" fmla="*/ 1701 w 2268"/>
                <a:gd name="T65" fmla="*/ 793 h 1701"/>
                <a:gd name="T66" fmla="*/ 1474 w 2268"/>
                <a:gd name="T67" fmla="*/ 793 h 1701"/>
                <a:gd name="T68" fmla="*/ 1361 w 2268"/>
                <a:gd name="T69" fmla="*/ 793 h 1701"/>
                <a:gd name="T70" fmla="*/ 1361 w 2268"/>
                <a:gd name="T71" fmla="*/ 907 h 1701"/>
                <a:gd name="T72" fmla="*/ 1474 w 2268"/>
                <a:gd name="T73" fmla="*/ 907 h 1701"/>
                <a:gd name="T74" fmla="*/ 1474 w 2268"/>
                <a:gd name="T75" fmla="*/ 1020 h 1701"/>
                <a:gd name="T76" fmla="*/ 1361 w 2268"/>
                <a:gd name="T77" fmla="*/ 1020 h 1701"/>
                <a:gd name="T78" fmla="*/ 1361 w 2268"/>
                <a:gd name="T79" fmla="*/ 1134 h 1701"/>
                <a:gd name="T80" fmla="*/ 1248 w 2268"/>
                <a:gd name="T81" fmla="*/ 1134 h 1701"/>
                <a:gd name="T82" fmla="*/ 1248 w 2268"/>
                <a:gd name="T83" fmla="*/ 1247 h 1701"/>
                <a:gd name="T84" fmla="*/ 794 w 2268"/>
                <a:gd name="T85" fmla="*/ 1247 h 1701"/>
                <a:gd name="T86" fmla="*/ 794 w 2268"/>
                <a:gd name="T87" fmla="*/ 1474 h 1701"/>
                <a:gd name="T88" fmla="*/ 454 w 2268"/>
                <a:gd name="T89" fmla="*/ 1474 h 1701"/>
                <a:gd name="T90" fmla="*/ 454 w 2268"/>
                <a:gd name="T91" fmla="*/ 1587 h 1701"/>
                <a:gd name="T92" fmla="*/ 340 w 2268"/>
                <a:gd name="T93" fmla="*/ 1587 h 1701"/>
                <a:gd name="T94" fmla="*/ 340 w 2268"/>
                <a:gd name="T9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68" h="1701">
                  <a:moveTo>
                    <a:pt x="340" y="1701"/>
                  </a:moveTo>
                  <a:lnTo>
                    <a:pt x="227" y="1701"/>
                  </a:lnTo>
                  <a:lnTo>
                    <a:pt x="227" y="1587"/>
                  </a:lnTo>
                  <a:lnTo>
                    <a:pt x="114" y="1587"/>
                  </a:lnTo>
                  <a:lnTo>
                    <a:pt x="114" y="1360"/>
                  </a:lnTo>
                  <a:lnTo>
                    <a:pt x="0" y="1360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3"/>
                  </a:lnTo>
                  <a:lnTo>
                    <a:pt x="1134" y="793"/>
                  </a:lnTo>
                  <a:lnTo>
                    <a:pt x="1134" y="453"/>
                  </a:lnTo>
                  <a:lnTo>
                    <a:pt x="1248" y="453"/>
                  </a:lnTo>
                  <a:lnTo>
                    <a:pt x="1248" y="226"/>
                  </a:lnTo>
                  <a:lnTo>
                    <a:pt x="1361" y="226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2155" y="113"/>
                  </a:lnTo>
                  <a:lnTo>
                    <a:pt x="2155" y="226"/>
                  </a:lnTo>
                  <a:lnTo>
                    <a:pt x="2268" y="226"/>
                  </a:lnTo>
                  <a:lnTo>
                    <a:pt x="2268" y="453"/>
                  </a:lnTo>
                  <a:lnTo>
                    <a:pt x="2155" y="453"/>
                  </a:lnTo>
                  <a:lnTo>
                    <a:pt x="2155" y="567"/>
                  </a:lnTo>
                  <a:lnTo>
                    <a:pt x="2041" y="567"/>
                  </a:lnTo>
                  <a:lnTo>
                    <a:pt x="2041" y="680"/>
                  </a:lnTo>
                  <a:lnTo>
                    <a:pt x="1701" y="680"/>
                  </a:lnTo>
                  <a:lnTo>
                    <a:pt x="1701" y="793"/>
                  </a:lnTo>
                  <a:lnTo>
                    <a:pt x="1474" y="793"/>
                  </a:lnTo>
                  <a:lnTo>
                    <a:pt x="1361" y="793"/>
                  </a:lnTo>
                  <a:lnTo>
                    <a:pt x="1361" y="907"/>
                  </a:lnTo>
                  <a:lnTo>
                    <a:pt x="1474" y="907"/>
                  </a:lnTo>
                  <a:lnTo>
                    <a:pt x="1474" y="1020"/>
                  </a:lnTo>
                  <a:lnTo>
                    <a:pt x="1361" y="1020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247"/>
                  </a:lnTo>
                  <a:lnTo>
                    <a:pt x="794" y="1247"/>
                  </a:lnTo>
                  <a:lnTo>
                    <a:pt x="794" y="1474"/>
                  </a:lnTo>
                  <a:lnTo>
                    <a:pt x="454" y="1474"/>
                  </a:lnTo>
                  <a:lnTo>
                    <a:pt x="454" y="1587"/>
                  </a:lnTo>
                  <a:lnTo>
                    <a:pt x="340" y="1587"/>
                  </a:lnTo>
                  <a:lnTo>
                    <a:pt x="340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CF5C4D0B-D2C2-4AD0-8B84-62216EF40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7434"/>
              <a:ext cx="453" cy="454"/>
            </a:xfrm>
            <a:custGeom>
              <a:avLst/>
              <a:gdLst>
                <a:gd name="T0" fmla="*/ 340 w 453"/>
                <a:gd name="T1" fmla="*/ 0 h 454"/>
                <a:gd name="T2" fmla="*/ 113 w 453"/>
                <a:gd name="T3" fmla="*/ 0 h 454"/>
                <a:gd name="T4" fmla="*/ 113 w 453"/>
                <a:gd name="T5" fmla="*/ 113 h 454"/>
                <a:gd name="T6" fmla="*/ 113 w 453"/>
                <a:gd name="T7" fmla="*/ 227 h 454"/>
                <a:gd name="T8" fmla="*/ 0 w 453"/>
                <a:gd name="T9" fmla="*/ 227 h 454"/>
                <a:gd name="T10" fmla="*/ 0 w 453"/>
                <a:gd name="T11" fmla="*/ 340 h 454"/>
                <a:gd name="T12" fmla="*/ 113 w 453"/>
                <a:gd name="T13" fmla="*/ 340 h 454"/>
                <a:gd name="T14" fmla="*/ 113 w 453"/>
                <a:gd name="T15" fmla="*/ 454 h 454"/>
                <a:gd name="T16" fmla="*/ 453 w 453"/>
                <a:gd name="T17" fmla="*/ 454 h 454"/>
                <a:gd name="T18" fmla="*/ 453 w 453"/>
                <a:gd name="T19" fmla="*/ 227 h 454"/>
                <a:gd name="T20" fmla="*/ 340 w 453"/>
                <a:gd name="T21" fmla="*/ 227 h 454"/>
                <a:gd name="T22" fmla="*/ 340 w 453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454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32D373BE-908D-462A-9213-990861713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094"/>
              <a:ext cx="567" cy="567"/>
            </a:xfrm>
            <a:custGeom>
              <a:avLst/>
              <a:gdLst>
                <a:gd name="T0" fmla="*/ 454 w 567"/>
                <a:gd name="T1" fmla="*/ 567 h 567"/>
                <a:gd name="T2" fmla="*/ 227 w 567"/>
                <a:gd name="T3" fmla="*/ 567 h 567"/>
                <a:gd name="T4" fmla="*/ 227 w 567"/>
                <a:gd name="T5" fmla="*/ 340 h 567"/>
                <a:gd name="T6" fmla="*/ 0 w 567"/>
                <a:gd name="T7" fmla="*/ 340 h 567"/>
                <a:gd name="T8" fmla="*/ 0 w 567"/>
                <a:gd name="T9" fmla="*/ 227 h 567"/>
                <a:gd name="T10" fmla="*/ 114 w 567"/>
                <a:gd name="T11" fmla="*/ 227 h 567"/>
                <a:gd name="T12" fmla="*/ 114 w 567"/>
                <a:gd name="T13" fmla="*/ 0 h 567"/>
                <a:gd name="T14" fmla="*/ 454 w 567"/>
                <a:gd name="T15" fmla="*/ 0 h 567"/>
                <a:gd name="T16" fmla="*/ 454 w 567"/>
                <a:gd name="T17" fmla="*/ 113 h 567"/>
                <a:gd name="T18" fmla="*/ 567 w 567"/>
                <a:gd name="T19" fmla="*/ 113 h 567"/>
                <a:gd name="T20" fmla="*/ 567 w 567"/>
                <a:gd name="T21" fmla="*/ 340 h 567"/>
                <a:gd name="T22" fmla="*/ 454 w 567"/>
                <a:gd name="T23" fmla="*/ 340 h 567"/>
                <a:gd name="T24" fmla="*/ 454 w 567"/>
                <a:gd name="T2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454" y="567"/>
                  </a:move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2074B7CD-38A0-4712-A92C-C61AB6F29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6413"/>
              <a:ext cx="1474" cy="1248"/>
            </a:xfrm>
            <a:custGeom>
              <a:avLst/>
              <a:gdLst>
                <a:gd name="T0" fmla="*/ 907 w 1474"/>
                <a:gd name="T1" fmla="*/ 908 h 1248"/>
                <a:gd name="T2" fmla="*/ 1021 w 1474"/>
                <a:gd name="T3" fmla="*/ 908 h 1248"/>
                <a:gd name="T4" fmla="*/ 1021 w 1474"/>
                <a:gd name="T5" fmla="*/ 681 h 1248"/>
                <a:gd name="T6" fmla="*/ 1247 w 1474"/>
                <a:gd name="T7" fmla="*/ 681 h 1248"/>
                <a:gd name="T8" fmla="*/ 1247 w 1474"/>
                <a:gd name="T9" fmla="*/ 567 h 1248"/>
                <a:gd name="T10" fmla="*/ 1474 w 1474"/>
                <a:gd name="T11" fmla="*/ 567 h 1248"/>
                <a:gd name="T12" fmla="*/ 1474 w 1474"/>
                <a:gd name="T13" fmla="*/ 341 h 1248"/>
                <a:gd name="T14" fmla="*/ 1134 w 1474"/>
                <a:gd name="T15" fmla="*/ 341 h 1248"/>
                <a:gd name="T16" fmla="*/ 1134 w 1474"/>
                <a:gd name="T17" fmla="*/ 0 h 1248"/>
                <a:gd name="T18" fmla="*/ 680 w 1474"/>
                <a:gd name="T19" fmla="*/ 0 h 1248"/>
                <a:gd name="T20" fmla="*/ 680 w 1474"/>
                <a:gd name="T21" fmla="*/ 114 h 1248"/>
                <a:gd name="T22" fmla="*/ 567 w 1474"/>
                <a:gd name="T23" fmla="*/ 114 h 1248"/>
                <a:gd name="T24" fmla="*/ 567 w 1474"/>
                <a:gd name="T25" fmla="*/ 227 h 1248"/>
                <a:gd name="T26" fmla="*/ 680 w 1474"/>
                <a:gd name="T27" fmla="*/ 227 h 1248"/>
                <a:gd name="T28" fmla="*/ 680 w 1474"/>
                <a:gd name="T29" fmla="*/ 341 h 1248"/>
                <a:gd name="T30" fmla="*/ 454 w 1474"/>
                <a:gd name="T31" fmla="*/ 341 h 1248"/>
                <a:gd name="T32" fmla="*/ 454 w 1474"/>
                <a:gd name="T33" fmla="*/ 454 h 1248"/>
                <a:gd name="T34" fmla="*/ 340 w 1474"/>
                <a:gd name="T35" fmla="*/ 454 h 1248"/>
                <a:gd name="T36" fmla="*/ 340 w 1474"/>
                <a:gd name="T37" fmla="*/ 567 h 1248"/>
                <a:gd name="T38" fmla="*/ 0 w 1474"/>
                <a:gd name="T39" fmla="*/ 567 h 1248"/>
                <a:gd name="T40" fmla="*/ 0 w 1474"/>
                <a:gd name="T41" fmla="*/ 1134 h 1248"/>
                <a:gd name="T42" fmla="*/ 113 w 1474"/>
                <a:gd name="T43" fmla="*/ 1134 h 1248"/>
                <a:gd name="T44" fmla="*/ 113 w 1474"/>
                <a:gd name="T45" fmla="*/ 1248 h 1248"/>
                <a:gd name="T46" fmla="*/ 340 w 1474"/>
                <a:gd name="T47" fmla="*/ 1248 h 1248"/>
                <a:gd name="T48" fmla="*/ 340 w 1474"/>
                <a:gd name="T49" fmla="*/ 908 h 1248"/>
                <a:gd name="T50" fmla="*/ 454 w 1474"/>
                <a:gd name="T51" fmla="*/ 908 h 1248"/>
                <a:gd name="T52" fmla="*/ 454 w 1474"/>
                <a:gd name="T53" fmla="*/ 681 h 1248"/>
                <a:gd name="T54" fmla="*/ 794 w 1474"/>
                <a:gd name="T55" fmla="*/ 681 h 1248"/>
                <a:gd name="T56" fmla="*/ 794 w 1474"/>
                <a:gd name="T57" fmla="*/ 794 h 1248"/>
                <a:gd name="T58" fmla="*/ 907 w 1474"/>
                <a:gd name="T59" fmla="*/ 794 h 1248"/>
                <a:gd name="T60" fmla="*/ 907 w 1474"/>
                <a:gd name="T61" fmla="*/ 90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1248">
                  <a:moveTo>
                    <a:pt x="907" y="908"/>
                  </a:moveTo>
                  <a:lnTo>
                    <a:pt x="1021" y="908"/>
                  </a:lnTo>
                  <a:lnTo>
                    <a:pt x="1021" y="681"/>
                  </a:lnTo>
                  <a:lnTo>
                    <a:pt x="1247" y="681"/>
                  </a:lnTo>
                  <a:lnTo>
                    <a:pt x="1247" y="567"/>
                  </a:lnTo>
                  <a:lnTo>
                    <a:pt x="1474" y="567"/>
                  </a:lnTo>
                  <a:lnTo>
                    <a:pt x="1474" y="341"/>
                  </a:lnTo>
                  <a:lnTo>
                    <a:pt x="1134" y="341"/>
                  </a:lnTo>
                  <a:lnTo>
                    <a:pt x="1134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248"/>
                  </a:lnTo>
                  <a:lnTo>
                    <a:pt x="340" y="1248"/>
                  </a:lnTo>
                  <a:lnTo>
                    <a:pt x="340" y="908"/>
                  </a:lnTo>
                  <a:lnTo>
                    <a:pt x="454" y="908"/>
                  </a:lnTo>
                  <a:lnTo>
                    <a:pt x="454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9488FFEE-7FF7-47BF-8042-BCD542271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960"/>
              <a:ext cx="793" cy="794"/>
            </a:xfrm>
            <a:custGeom>
              <a:avLst/>
              <a:gdLst>
                <a:gd name="T0" fmla="*/ 453 w 793"/>
                <a:gd name="T1" fmla="*/ 794 h 794"/>
                <a:gd name="T2" fmla="*/ 453 w 793"/>
                <a:gd name="T3" fmla="*/ 680 h 794"/>
                <a:gd name="T4" fmla="*/ 567 w 793"/>
                <a:gd name="T5" fmla="*/ 680 h 794"/>
                <a:gd name="T6" fmla="*/ 567 w 793"/>
                <a:gd name="T7" fmla="*/ 794 h 794"/>
                <a:gd name="T8" fmla="*/ 680 w 793"/>
                <a:gd name="T9" fmla="*/ 794 h 794"/>
                <a:gd name="T10" fmla="*/ 680 w 793"/>
                <a:gd name="T11" fmla="*/ 567 h 794"/>
                <a:gd name="T12" fmla="*/ 793 w 793"/>
                <a:gd name="T13" fmla="*/ 567 h 794"/>
                <a:gd name="T14" fmla="*/ 793 w 793"/>
                <a:gd name="T15" fmla="*/ 453 h 794"/>
                <a:gd name="T16" fmla="*/ 567 w 793"/>
                <a:gd name="T17" fmla="*/ 453 h 794"/>
                <a:gd name="T18" fmla="*/ 567 w 793"/>
                <a:gd name="T19" fmla="*/ 340 h 794"/>
                <a:gd name="T20" fmla="*/ 453 w 793"/>
                <a:gd name="T21" fmla="*/ 340 h 794"/>
                <a:gd name="T22" fmla="*/ 453 w 793"/>
                <a:gd name="T23" fmla="*/ 113 h 794"/>
                <a:gd name="T24" fmla="*/ 226 w 793"/>
                <a:gd name="T25" fmla="*/ 113 h 794"/>
                <a:gd name="T26" fmla="*/ 226 w 793"/>
                <a:gd name="T27" fmla="*/ 0 h 794"/>
                <a:gd name="T28" fmla="*/ 0 w 793"/>
                <a:gd name="T29" fmla="*/ 0 h 794"/>
                <a:gd name="T30" fmla="*/ 0 w 793"/>
                <a:gd name="T31" fmla="*/ 453 h 794"/>
                <a:gd name="T32" fmla="*/ 113 w 793"/>
                <a:gd name="T33" fmla="*/ 453 h 794"/>
                <a:gd name="T34" fmla="*/ 113 w 793"/>
                <a:gd name="T35" fmla="*/ 794 h 794"/>
                <a:gd name="T36" fmla="*/ 453 w 793"/>
                <a:gd name="T3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794">
                  <a:moveTo>
                    <a:pt x="453" y="794"/>
                  </a:moveTo>
                  <a:lnTo>
                    <a:pt x="453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794"/>
                  </a:lnTo>
                  <a:lnTo>
                    <a:pt x="453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E5C51201-FF40-4065-8A61-DDCFFF337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166"/>
              <a:ext cx="1134" cy="1021"/>
            </a:xfrm>
            <a:custGeom>
              <a:avLst/>
              <a:gdLst>
                <a:gd name="T0" fmla="*/ 0 w 1134"/>
                <a:gd name="T1" fmla="*/ 794 h 1021"/>
                <a:gd name="T2" fmla="*/ 0 w 1134"/>
                <a:gd name="T3" fmla="*/ 567 h 1021"/>
                <a:gd name="T4" fmla="*/ 226 w 1134"/>
                <a:gd name="T5" fmla="*/ 567 h 1021"/>
                <a:gd name="T6" fmla="*/ 226 w 1134"/>
                <a:gd name="T7" fmla="*/ 454 h 1021"/>
                <a:gd name="T8" fmla="*/ 340 w 1134"/>
                <a:gd name="T9" fmla="*/ 454 h 1021"/>
                <a:gd name="T10" fmla="*/ 340 w 1134"/>
                <a:gd name="T11" fmla="*/ 340 h 1021"/>
                <a:gd name="T12" fmla="*/ 453 w 1134"/>
                <a:gd name="T13" fmla="*/ 340 h 1021"/>
                <a:gd name="T14" fmla="*/ 453 w 1134"/>
                <a:gd name="T15" fmla="*/ 227 h 1021"/>
                <a:gd name="T16" fmla="*/ 567 w 1134"/>
                <a:gd name="T17" fmla="*/ 227 h 1021"/>
                <a:gd name="T18" fmla="*/ 567 w 1134"/>
                <a:gd name="T19" fmla="*/ 113 h 1021"/>
                <a:gd name="T20" fmla="*/ 680 w 1134"/>
                <a:gd name="T21" fmla="*/ 113 h 1021"/>
                <a:gd name="T22" fmla="*/ 680 w 1134"/>
                <a:gd name="T23" fmla="*/ 0 h 1021"/>
                <a:gd name="T24" fmla="*/ 793 w 1134"/>
                <a:gd name="T25" fmla="*/ 0 h 1021"/>
                <a:gd name="T26" fmla="*/ 793 w 1134"/>
                <a:gd name="T27" fmla="*/ 113 h 1021"/>
                <a:gd name="T28" fmla="*/ 907 w 1134"/>
                <a:gd name="T29" fmla="*/ 113 h 1021"/>
                <a:gd name="T30" fmla="*/ 907 w 1134"/>
                <a:gd name="T31" fmla="*/ 227 h 1021"/>
                <a:gd name="T32" fmla="*/ 1134 w 1134"/>
                <a:gd name="T33" fmla="*/ 227 h 1021"/>
                <a:gd name="T34" fmla="*/ 1134 w 1134"/>
                <a:gd name="T35" fmla="*/ 454 h 1021"/>
                <a:gd name="T36" fmla="*/ 1020 w 1134"/>
                <a:gd name="T37" fmla="*/ 454 h 1021"/>
                <a:gd name="T38" fmla="*/ 1020 w 1134"/>
                <a:gd name="T39" fmla="*/ 567 h 1021"/>
                <a:gd name="T40" fmla="*/ 793 w 1134"/>
                <a:gd name="T41" fmla="*/ 567 h 1021"/>
                <a:gd name="T42" fmla="*/ 793 w 1134"/>
                <a:gd name="T43" fmla="*/ 794 h 1021"/>
                <a:gd name="T44" fmla="*/ 907 w 1134"/>
                <a:gd name="T45" fmla="*/ 794 h 1021"/>
                <a:gd name="T46" fmla="*/ 907 w 1134"/>
                <a:gd name="T47" fmla="*/ 907 h 1021"/>
                <a:gd name="T48" fmla="*/ 793 w 1134"/>
                <a:gd name="T49" fmla="*/ 907 h 1021"/>
                <a:gd name="T50" fmla="*/ 793 w 1134"/>
                <a:gd name="T51" fmla="*/ 1021 h 1021"/>
                <a:gd name="T52" fmla="*/ 680 w 1134"/>
                <a:gd name="T53" fmla="*/ 1021 h 1021"/>
                <a:gd name="T54" fmla="*/ 680 w 1134"/>
                <a:gd name="T55" fmla="*/ 907 h 1021"/>
                <a:gd name="T56" fmla="*/ 567 w 1134"/>
                <a:gd name="T57" fmla="*/ 907 h 1021"/>
                <a:gd name="T58" fmla="*/ 567 w 1134"/>
                <a:gd name="T59" fmla="*/ 1021 h 1021"/>
                <a:gd name="T60" fmla="*/ 453 w 1134"/>
                <a:gd name="T61" fmla="*/ 1021 h 1021"/>
                <a:gd name="T62" fmla="*/ 453 w 1134"/>
                <a:gd name="T63" fmla="*/ 907 h 1021"/>
                <a:gd name="T64" fmla="*/ 226 w 1134"/>
                <a:gd name="T65" fmla="*/ 907 h 1021"/>
                <a:gd name="T66" fmla="*/ 226 w 1134"/>
                <a:gd name="T67" fmla="*/ 794 h 1021"/>
                <a:gd name="T68" fmla="*/ 0 w 1134"/>
                <a:gd name="T69" fmla="*/ 79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21">
                  <a:moveTo>
                    <a:pt x="0" y="794"/>
                  </a:moveTo>
                  <a:lnTo>
                    <a:pt x="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1134" y="227"/>
                  </a:lnTo>
                  <a:lnTo>
                    <a:pt x="1134" y="454"/>
                  </a:lnTo>
                  <a:lnTo>
                    <a:pt x="1020" y="454"/>
                  </a:lnTo>
                  <a:lnTo>
                    <a:pt x="1020" y="567"/>
                  </a:lnTo>
                  <a:lnTo>
                    <a:pt x="793" y="567"/>
                  </a:lnTo>
                  <a:lnTo>
                    <a:pt x="793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93" y="907"/>
                  </a:lnTo>
                  <a:lnTo>
                    <a:pt x="793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65CA9C66-8B00-44BF-9203-DC600D518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4486"/>
              <a:ext cx="680" cy="793"/>
            </a:xfrm>
            <a:custGeom>
              <a:avLst/>
              <a:gdLst>
                <a:gd name="T0" fmla="*/ 113 w 680"/>
                <a:gd name="T1" fmla="*/ 0 h 793"/>
                <a:gd name="T2" fmla="*/ 453 w 680"/>
                <a:gd name="T3" fmla="*/ 0 h 793"/>
                <a:gd name="T4" fmla="*/ 453 w 680"/>
                <a:gd name="T5" fmla="*/ 113 h 793"/>
                <a:gd name="T6" fmla="*/ 567 w 680"/>
                <a:gd name="T7" fmla="*/ 113 h 793"/>
                <a:gd name="T8" fmla="*/ 567 w 680"/>
                <a:gd name="T9" fmla="*/ 340 h 793"/>
                <a:gd name="T10" fmla="*/ 680 w 680"/>
                <a:gd name="T11" fmla="*/ 340 h 793"/>
                <a:gd name="T12" fmla="*/ 680 w 680"/>
                <a:gd name="T13" fmla="*/ 793 h 793"/>
                <a:gd name="T14" fmla="*/ 113 w 680"/>
                <a:gd name="T15" fmla="*/ 793 h 793"/>
                <a:gd name="T16" fmla="*/ 113 w 680"/>
                <a:gd name="T17" fmla="*/ 680 h 793"/>
                <a:gd name="T18" fmla="*/ 453 w 680"/>
                <a:gd name="T19" fmla="*/ 680 h 793"/>
                <a:gd name="T20" fmla="*/ 453 w 680"/>
                <a:gd name="T21" fmla="*/ 567 h 793"/>
                <a:gd name="T22" fmla="*/ 113 w 680"/>
                <a:gd name="T23" fmla="*/ 567 h 793"/>
                <a:gd name="T24" fmla="*/ 113 w 680"/>
                <a:gd name="T25" fmla="*/ 680 h 793"/>
                <a:gd name="T26" fmla="*/ 0 w 680"/>
                <a:gd name="T27" fmla="*/ 680 h 793"/>
                <a:gd name="T28" fmla="*/ 0 w 680"/>
                <a:gd name="T29" fmla="*/ 453 h 793"/>
                <a:gd name="T30" fmla="*/ 113 w 680"/>
                <a:gd name="T31" fmla="*/ 453 h 793"/>
                <a:gd name="T32" fmla="*/ 113 w 680"/>
                <a:gd name="T3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793">
                  <a:moveTo>
                    <a:pt x="113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793"/>
                  </a:lnTo>
                  <a:lnTo>
                    <a:pt x="113" y="793"/>
                  </a:lnTo>
                  <a:lnTo>
                    <a:pt x="113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37FCC401-C0DB-49F3-8D0A-2D687DACB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4599"/>
              <a:ext cx="1361" cy="907"/>
            </a:xfrm>
            <a:custGeom>
              <a:avLst/>
              <a:gdLst>
                <a:gd name="T0" fmla="*/ 1361 w 1361"/>
                <a:gd name="T1" fmla="*/ 0 h 907"/>
                <a:gd name="T2" fmla="*/ 908 w 1361"/>
                <a:gd name="T3" fmla="*/ 0 h 907"/>
                <a:gd name="T4" fmla="*/ 908 w 1361"/>
                <a:gd name="T5" fmla="*/ 113 h 907"/>
                <a:gd name="T6" fmla="*/ 794 w 1361"/>
                <a:gd name="T7" fmla="*/ 113 h 907"/>
                <a:gd name="T8" fmla="*/ 794 w 1361"/>
                <a:gd name="T9" fmla="*/ 340 h 907"/>
                <a:gd name="T10" fmla="*/ 114 w 1361"/>
                <a:gd name="T11" fmla="*/ 340 h 907"/>
                <a:gd name="T12" fmla="*/ 114 w 1361"/>
                <a:gd name="T13" fmla="*/ 567 h 907"/>
                <a:gd name="T14" fmla="*/ 0 w 1361"/>
                <a:gd name="T15" fmla="*/ 567 h 907"/>
                <a:gd name="T16" fmla="*/ 0 w 1361"/>
                <a:gd name="T17" fmla="*/ 907 h 907"/>
                <a:gd name="T18" fmla="*/ 114 w 1361"/>
                <a:gd name="T19" fmla="*/ 907 h 907"/>
                <a:gd name="T20" fmla="*/ 114 w 1361"/>
                <a:gd name="T21" fmla="*/ 794 h 907"/>
                <a:gd name="T22" fmla="*/ 227 w 1361"/>
                <a:gd name="T23" fmla="*/ 794 h 907"/>
                <a:gd name="T24" fmla="*/ 227 w 1361"/>
                <a:gd name="T25" fmla="*/ 907 h 907"/>
                <a:gd name="T26" fmla="*/ 341 w 1361"/>
                <a:gd name="T27" fmla="*/ 907 h 907"/>
                <a:gd name="T28" fmla="*/ 341 w 1361"/>
                <a:gd name="T29" fmla="*/ 680 h 907"/>
                <a:gd name="T30" fmla="*/ 454 w 1361"/>
                <a:gd name="T31" fmla="*/ 680 h 907"/>
                <a:gd name="T32" fmla="*/ 454 w 1361"/>
                <a:gd name="T33" fmla="*/ 794 h 907"/>
                <a:gd name="T34" fmla="*/ 567 w 1361"/>
                <a:gd name="T35" fmla="*/ 794 h 907"/>
                <a:gd name="T36" fmla="*/ 567 w 1361"/>
                <a:gd name="T37" fmla="*/ 567 h 907"/>
                <a:gd name="T38" fmla="*/ 681 w 1361"/>
                <a:gd name="T39" fmla="*/ 567 h 907"/>
                <a:gd name="T40" fmla="*/ 681 w 1361"/>
                <a:gd name="T41" fmla="*/ 680 h 907"/>
                <a:gd name="T42" fmla="*/ 794 w 1361"/>
                <a:gd name="T43" fmla="*/ 680 h 907"/>
                <a:gd name="T44" fmla="*/ 794 w 1361"/>
                <a:gd name="T45" fmla="*/ 567 h 907"/>
                <a:gd name="T46" fmla="*/ 1021 w 1361"/>
                <a:gd name="T47" fmla="*/ 567 h 907"/>
                <a:gd name="T48" fmla="*/ 1021 w 1361"/>
                <a:gd name="T49" fmla="*/ 227 h 907"/>
                <a:gd name="T50" fmla="*/ 1134 w 1361"/>
                <a:gd name="T51" fmla="*/ 227 h 907"/>
                <a:gd name="T52" fmla="*/ 1134 w 1361"/>
                <a:gd name="T53" fmla="*/ 454 h 907"/>
                <a:gd name="T54" fmla="*/ 1248 w 1361"/>
                <a:gd name="T55" fmla="*/ 454 h 907"/>
                <a:gd name="T56" fmla="*/ 1248 w 1361"/>
                <a:gd name="T57" fmla="*/ 340 h 907"/>
                <a:gd name="T58" fmla="*/ 1361 w 1361"/>
                <a:gd name="T59" fmla="*/ 340 h 907"/>
                <a:gd name="T60" fmla="*/ 1361 w 1361"/>
                <a:gd name="T6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61" h="907">
                  <a:moveTo>
                    <a:pt x="1361" y="0"/>
                  </a:moveTo>
                  <a:lnTo>
                    <a:pt x="908" y="0"/>
                  </a:lnTo>
                  <a:lnTo>
                    <a:pt x="908" y="113"/>
                  </a:lnTo>
                  <a:lnTo>
                    <a:pt x="794" y="113"/>
                  </a:lnTo>
                  <a:lnTo>
                    <a:pt x="794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454"/>
                  </a:lnTo>
                  <a:lnTo>
                    <a:pt x="1248" y="454"/>
                  </a:lnTo>
                  <a:lnTo>
                    <a:pt x="1248" y="340"/>
                  </a:lnTo>
                  <a:lnTo>
                    <a:pt x="1361" y="34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B54BA8CB-B568-4275-BAB3-C0E361E5B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259"/>
              <a:ext cx="567" cy="680"/>
            </a:xfrm>
            <a:custGeom>
              <a:avLst/>
              <a:gdLst>
                <a:gd name="T0" fmla="*/ 567 w 567"/>
                <a:gd name="T1" fmla="*/ 0 h 680"/>
                <a:gd name="T2" fmla="*/ 226 w 567"/>
                <a:gd name="T3" fmla="*/ 0 h 680"/>
                <a:gd name="T4" fmla="*/ 226 w 567"/>
                <a:gd name="T5" fmla="*/ 113 h 680"/>
                <a:gd name="T6" fmla="*/ 113 w 567"/>
                <a:gd name="T7" fmla="*/ 113 h 680"/>
                <a:gd name="T8" fmla="*/ 113 w 567"/>
                <a:gd name="T9" fmla="*/ 453 h 680"/>
                <a:gd name="T10" fmla="*/ 0 w 567"/>
                <a:gd name="T11" fmla="*/ 453 h 680"/>
                <a:gd name="T12" fmla="*/ 0 w 567"/>
                <a:gd name="T13" fmla="*/ 680 h 680"/>
                <a:gd name="T14" fmla="*/ 453 w 567"/>
                <a:gd name="T15" fmla="*/ 680 h 680"/>
                <a:gd name="T16" fmla="*/ 453 w 567"/>
                <a:gd name="T17" fmla="*/ 453 h 680"/>
                <a:gd name="T18" fmla="*/ 567 w 567"/>
                <a:gd name="T19" fmla="*/ 453 h 680"/>
                <a:gd name="T20" fmla="*/ 567 w 567"/>
                <a:gd name="T2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680">
                  <a:moveTo>
                    <a:pt x="567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453" y="680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B9FC97CD-79DE-4447-926C-AACB80E16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919"/>
              <a:ext cx="340" cy="340"/>
            </a:xfrm>
            <a:custGeom>
              <a:avLst/>
              <a:gdLst>
                <a:gd name="T0" fmla="*/ 0 w 340"/>
                <a:gd name="T1" fmla="*/ 340 h 340"/>
                <a:gd name="T2" fmla="*/ 0 w 340"/>
                <a:gd name="T3" fmla="*/ 226 h 340"/>
                <a:gd name="T4" fmla="*/ 0 w 340"/>
                <a:gd name="T5" fmla="*/ 113 h 340"/>
                <a:gd name="T6" fmla="*/ 113 w 340"/>
                <a:gd name="T7" fmla="*/ 113 h 340"/>
                <a:gd name="T8" fmla="*/ 113 w 340"/>
                <a:gd name="T9" fmla="*/ 0 h 340"/>
                <a:gd name="T10" fmla="*/ 227 w 340"/>
                <a:gd name="T11" fmla="*/ 0 h 340"/>
                <a:gd name="T12" fmla="*/ 227 w 340"/>
                <a:gd name="T13" fmla="*/ 113 h 340"/>
                <a:gd name="T14" fmla="*/ 340 w 340"/>
                <a:gd name="T15" fmla="*/ 113 h 340"/>
                <a:gd name="T16" fmla="*/ 340 w 340"/>
                <a:gd name="T17" fmla="*/ 340 h 340"/>
                <a:gd name="T18" fmla="*/ 0 w 340"/>
                <a:gd name="T1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AC7BE6C2-CE20-4CF8-9BE0-5D8CB58FC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125"/>
              <a:ext cx="567" cy="680"/>
            </a:xfrm>
            <a:custGeom>
              <a:avLst/>
              <a:gdLst>
                <a:gd name="T0" fmla="*/ 453 w 567"/>
                <a:gd name="T1" fmla="*/ 113 h 680"/>
                <a:gd name="T2" fmla="*/ 340 w 567"/>
                <a:gd name="T3" fmla="*/ 113 h 680"/>
                <a:gd name="T4" fmla="*/ 340 w 567"/>
                <a:gd name="T5" fmla="*/ 0 h 680"/>
                <a:gd name="T6" fmla="*/ 227 w 567"/>
                <a:gd name="T7" fmla="*/ 0 h 680"/>
                <a:gd name="T8" fmla="*/ 227 w 567"/>
                <a:gd name="T9" fmla="*/ 113 h 680"/>
                <a:gd name="T10" fmla="*/ 113 w 567"/>
                <a:gd name="T11" fmla="*/ 113 h 680"/>
                <a:gd name="T12" fmla="*/ 113 w 567"/>
                <a:gd name="T13" fmla="*/ 340 h 680"/>
                <a:gd name="T14" fmla="*/ 0 w 567"/>
                <a:gd name="T15" fmla="*/ 340 h 680"/>
                <a:gd name="T16" fmla="*/ 0 w 567"/>
                <a:gd name="T17" fmla="*/ 567 h 680"/>
                <a:gd name="T18" fmla="*/ 113 w 567"/>
                <a:gd name="T19" fmla="*/ 567 h 680"/>
                <a:gd name="T20" fmla="*/ 113 w 567"/>
                <a:gd name="T21" fmla="*/ 680 h 680"/>
                <a:gd name="T22" fmla="*/ 567 w 567"/>
                <a:gd name="T23" fmla="*/ 680 h 680"/>
                <a:gd name="T24" fmla="*/ 567 w 567"/>
                <a:gd name="T25" fmla="*/ 227 h 680"/>
                <a:gd name="T26" fmla="*/ 453 w 567"/>
                <a:gd name="T27" fmla="*/ 227 h 680"/>
                <a:gd name="T28" fmla="*/ 453 w 567"/>
                <a:gd name="T2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567" y="68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FF0C93D2-C29F-432D-AF5B-AA7AE6C99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331"/>
              <a:ext cx="1701" cy="2041"/>
            </a:xfrm>
            <a:custGeom>
              <a:avLst/>
              <a:gdLst>
                <a:gd name="T0" fmla="*/ 227 w 1701"/>
                <a:gd name="T1" fmla="*/ 2041 h 2041"/>
                <a:gd name="T2" fmla="*/ 227 w 1701"/>
                <a:gd name="T3" fmla="*/ 1588 h 2041"/>
                <a:gd name="T4" fmla="*/ 0 w 1701"/>
                <a:gd name="T5" fmla="*/ 1588 h 2041"/>
                <a:gd name="T6" fmla="*/ 0 w 1701"/>
                <a:gd name="T7" fmla="*/ 1474 h 2041"/>
                <a:gd name="T8" fmla="*/ 114 w 1701"/>
                <a:gd name="T9" fmla="*/ 1474 h 2041"/>
                <a:gd name="T10" fmla="*/ 114 w 1701"/>
                <a:gd name="T11" fmla="*/ 1361 h 2041"/>
                <a:gd name="T12" fmla="*/ 454 w 1701"/>
                <a:gd name="T13" fmla="*/ 1361 h 2041"/>
                <a:gd name="T14" fmla="*/ 454 w 1701"/>
                <a:gd name="T15" fmla="*/ 794 h 2041"/>
                <a:gd name="T16" fmla="*/ 567 w 1701"/>
                <a:gd name="T17" fmla="*/ 794 h 2041"/>
                <a:gd name="T18" fmla="*/ 567 w 1701"/>
                <a:gd name="T19" fmla="*/ 680 h 2041"/>
                <a:gd name="T20" fmla="*/ 681 w 1701"/>
                <a:gd name="T21" fmla="*/ 680 h 2041"/>
                <a:gd name="T22" fmla="*/ 681 w 1701"/>
                <a:gd name="T23" fmla="*/ 454 h 2041"/>
                <a:gd name="T24" fmla="*/ 794 w 1701"/>
                <a:gd name="T25" fmla="*/ 454 h 2041"/>
                <a:gd name="T26" fmla="*/ 794 w 1701"/>
                <a:gd name="T27" fmla="*/ 340 h 2041"/>
                <a:gd name="T28" fmla="*/ 681 w 1701"/>
                <a:gd name="T29" fmla="*/ 340 h 2041"/>
                <a:gd name="T30" fmla="*/ 681 w 1701"/>
                <a:gd name="T31" fmla="*/ 113 h 2041"/>
                <a:gd name="T32" fmla="*/ 908 w 1701"/>
                <a:gd name="T33" fmla="*/ 113 h 2041"/>
                <a:gd name="T34" fmla="*/ 908 w 1701"/>
                <a:gd name="T35" fmla="*/ 0 h 2041"/>
                <a:gd name="T36" fmla="*/ 1134 w 1701"/>
                <a:gd name="T37" fmla="*/ 0 h 2041"/>
                <a:gd name="T38" fmla="*/ 1134 w 1701"/>
                <a:gd name="T39" fmla="*/ 113 h 2041"/>
                <a:gd name="T40" fmla="*/ 1361 w 1701"/>
                <a:gd name="T41" fmla="*/ 113 h 2041"/>
                <a:gd name="T42" fmla="*/ 1361 w 1701"/>
                <a:gd name="T43" fmla="*/ 227 h 2041"/>
                <a:gd name="T44" fmla="*/ 1701 w 1701"/>
                <a:gd name="T45" fmla="*/ 227 h 2041"/>
                <a:gd name="T46" fmla="*/ 1701 w 1701"/>
                <a:gd name="T47" fmla="*/ 340 h 2041"/>
                <a:gd name="T48" fmla="*/ 1588 w 1701"/>
                <a:gd name="T49" fmla="*/ 454 h 2041"/>
                <a:gd name="T50" fmla="*/ 1588 w 1701"/>
                <a:gd name="T51" fmla="*/ 794 h 2041"/>
                <a:gd name="T52" fmla="*/ 1701 w 1701"/>
                <a:gd name="T53" fmla="*/ 794 h 2041"/>
                <a:gd name="T54" fmla="*/ 1701 w 1701"/>
                <a:gd name="T55" fmla="*/ 1021 h 2041"/>
                <a:gd name="T56" fmla="*/ 1134 w 1701"/>
                <a:gd name="T57" fmla="*/ 1021 h 2041"/>
                <a:gd name="T58" fmla="*/ 1134 w 1701"/>
                <a:gd name="T59" fmla="*/ 1134 h 2041"/>
                <a:gd name="T60" fmla="*/ 1021 w 1701"/>
                <a:gd name="T61" fmla="*/ 1134 h 2041"/>
                <a:gd name="T62" fmla="*/ 1021 w 1701"/>
                <a:gd name="T63" fmla="*/ 1247 h 2041"/>
                <a:gd name="T64" fmla="*/ 908 w 1701"/>
                <a:gd name="T65" fmla="*/ 1247 h 2041"/>
                <a:gd name="T66" fmla="*/ 908 w 1701"/>
                <a:gd name="T67" fmla="*/ 1474 h 2041"/>
                <a:gd name="T68" fmla="*/ 794 w 1701"/>
                <a:gd name="T69" fmla="*/ 1474 h 2041"/>
                <a:gd name="T70" fmla="*/ 794 w 1701"/>
                <a:gd name="T71" fmla="*/ 1814 h 2041"/>
                <a:gd name="T72" fmla="*/ 681 w 1701"/>
                <a:gd name="T73" fmla="*/ 1814 h 2041"/>
                <a:gd name="T74" fmla="*/ 681 w 1701"/>
                <a:gd name="T75" fmla="*/ 1928 h 2041"/>
                <a:gd name="T76" fmla="*/ 454 w 1701"/>
                <a:gd name="T77" fmla="*/ 1928 h 2041"/>
                <a:gd name="T78" fmla="*/ 454 w 1701"/>
                <a:gd name="T79" fmla="*/ 2041 h 2041"/>
                <a:gd name="T80" fmla="*/ 227 w 1701"/>
                <a:gd name="T81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01" h="2041">
                  <a:moveTo>
                    <a:pt x="227" y="2041"/>
                  </a:moveTo>
                  <a:lnTo>
                    <a:pt x="227" y="1588"/>
                  </a:lnTo>
                  <a:lnTo>
                    <a:pt x="0" y="1588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361"/>
                  </a:lnTo>
                  <a:lnTo>
                    <a:pt x="454" y="136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701" y="227"/>
                  </a:lnTo>
                  <a:lnTo>
                    <a:pt x="1701" y="340"/>
                  </a:lnTo>
                  <a:lnTo>
                    <a:pt x="1588" y="454"/>
                  </a:lnTo>
                  <a:lnTo>
                    <a:pt x="1588" y="794"/>
                  </a:lnTo>
                  <a:lnTo>
                    <a:pt x="1701" y="794"/>
                  </a:lnTo>
                  <a:lnTo>
                    <a:pt x="1701" y="1021"/>
                  </a:lnTo>
                  <a:lnTo>
                    <a:pt x="1134" y="1021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908" y="1247"/>
                  </a:lnTo>
                  <a:lnTo>
                    <a:pt x="908" y="1474"/>
                  </a:lnTo>
                  <a:lnTo>
                    <a:pt x="794" y="1474"/>
                  </a:lnTo>
                  <a:lnTo>
                    <a:pt x="794" y="1814"/>
                  </a:lnTo>
                  <a:lnTo>
                    <a:pt x="681" y="1814"/>
                  </a:lnTo>
                  <a:lnTo>
                    <a:pt x="681" y="1928"/>
                  </a:lnTo>
                  <a:lnTo>
                    <a:pt x="454" y="1928"/>
                  </a:lnTo>
                  <a:lnTo>
                    <a:pt x="454" y="2041"/>
                  </a:lnTo>
                  <a:lnTo>
                    <a:pt x="227" y="20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1362E29E-0B79-4B3A-A21C-60AC49C25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805"/>
              <a:ext cx="680" cy="794"/>
            </a:xfrm>
            <a:custGeom>
              <a:avLst/>
              <a:gdLst>
                <a:gd name="T0" fmla="*/ 0 w 680"/>
                <a:gd name="T1" fmla="*/ 0 h 794"/>
                <a:gd name="T2" fmla="*/ 340 w 680"/>
                <a:gd name="T3" fmla="*/ 0 h 794"/>
                <a:gd name="T4" fmla="*/ 340 w 680"/>
                <a:gd name="T5" fmla="*/ 114 h 794"/>
                <a:gd name="T6" fmla="*/ 453 w 680"/>
                <a:gd name="T7" fmla="*/ 114 h 794"/>
                <a:gd name="T8" fmla="*/ 453 w 680"/>
                <a:gd name="T9" fmla="*/ 227 h 794"/>
                <a:gd name="T10" fmla="*/ 680 w 680"/>
                <a:gd name="T11" fmla="*/ 227 h 794"/>
                <a:gd name="T12" fmla="*/ 680 w 680"/>
                <a:gd name="T13" fmla="*/ 454 h 794"/>
                <a:gd name="T14" fmla="*/ 567 w 680"/>
                <a:gd name="T15" fmla="*/ 454 h 794"/>
                <a:gd name="T16" fmla="*/ 567 w 680"/>
                <a:gd name="T17" fmla="*/ 681 h 794"/>
                <a:gd name="T18" fmla="*/ 453 w 680"/>
                <a:gd name="T19" fmla="*/ 681 h 794"/>
                <a:gd name="T20" fmla="*/ 453 w 680"/>
                <a:gd name="T21" fmla="*/ 794 h 794"/>
                <a:gd name="T22" fmla="*/ 0 w 680"/>
                <a:gd name="T23" fmla="*/ 794 h 794"/>
                <a:gd name="T24" fmla="*/ 0 w 680"/>
                <a:gd name="T25" fmla="*/ 454 h 794"/>
                <a:gd name="T26" fmla="*/ 113 w 680"/>
                <a:gd name="T27" fmla="*/ 454 h 794"/>
                <a:gd name="T28" fmla="*/ 113 w 680"/>
                <a:gd name="T29" fmla="*/ 227 h 794"/>
                <a:gd name="T30" fmla="*/ 0 w 680"/>
                <a:gd name="T31" fmla="*/ 227 h 794"/>
                <a:gd name="T32" fmla="*/ 0 w 680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794">
                  <a:moveTo>
                    <a:pt x="0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0" y="79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74D3DE4E-07AD-4E9E-A625-A8EA24A2C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578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113 w 340"/>
                <a:gd name="T3" fmla="*/ 227 h 454"/>
                <a:gd name="T4" fmla="*/ 0 w 340"/>
                <a:gd name="T5" fmla="*/ 227 h 454"/>
                <a:gd name="T6" fmla="*/ 0 w 340"/>
                <a:gd name="T7" fmla="*/ 341 h 454"/>
                <a:gd name="T8" fmla="*/ 0 w 340"/>
                <a:gd name="T9" fmla="*/ 454 h 454"/>
                <a:gd name="T10" fmla="*/ 113 w 340"/>
                <a:gd name="T11" fmla="*/ 454 h 454"/>
                <a:gd name="T12" fmla="*/ 113 w 340"/>
                <a:gd name="T13" fmla="*/ 341 h 454"/>
                <a:gd name="T14" fmla="*/ 227 w 340"/>
                <a:gd name="T15" fmla="*/ 341 h 454"/>
                <a:gd name="T16" fmla="*/ 227 w 340"/>
                <a:gd name="T17" fmla="*/ 227 h 454"/>
                <a:gd name="T18" fmla="*/ 340 w 340"/>
                <a:gd name="T19" fmla="*/ 227 h 454"/>
                <a:gd name="T20" fmla="*/ 340 w 340"/>
                <a:gd name="T21" fmla="*/ 114 h 454"/>
                <a:gd name="T22" fmla="*/ 227 w 340"/>
                <a:gd name="T23" fmla="*/ 114 h 454"/>
                <a:gd name="T24" fmla="*/ 227 w 340"/>
                <a:gd name="T25" fmla="*/ 0 h 454"/>
                <a:gd name="T26" fmla="*/ 113 w 340"/>
                <a:gd name="T2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B90D7F1E-6493-4B42-8EEC-7B485A3A0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032"/>
              <a:ext cx="567" cy="680"/>
            </a:xfrm>
            <a:custGeom>
              <a:avLst/>
              <a:gdLst>
                <a:gd name="T0" fmla="*/ 113 w 567"/>
                <a:gd name="T1" fmla="*/ 0 h 680"/>
                <a:gd name="T2" fmla="*/ 226 w 567"/>
                <a:gd name="T3" fmla="*/ 0 h 680"/>
                <a:gd name="T4" fmla="*/ 226 w 567"/>
                <a:gd name="T5" fmla="*/ 113 h 680"/>
                <a:gd name="T6" fmla="*/ 340 w 567"/>
                <a:gd name="T7" fmla="*/ 113 h 680"/>
                <a:gd name="T8" fmla="*/ 340 w 567"/>
                <a:gd name="T9" fmla="*/ 340 h 680"/>
                <a:gd name="T10" fmla="*/ 453 w 567"/>
                <a:gd name="T11" fmla="*/ 340 h 680"/>
                <a:gd name="T12" fmla="*/ 453 w 567"/>
                <a:gd name="T13" fmla="*/ 227 h 680"/>
                <a:gd name="T14" fmla="*/ 567 w 567"/>
                <a:gd name="T15" fmla="*/ 227 h 680"/>
                <a:gd name="T16" fmla="*/ 567 w 567"/>
                <a:gd name="T17" fmla="*/ 680 h 680"/>
                <a:gd name="T18" fmla="*/ 453 w 567"/>
                <a:gd name="T19" fmla="*/ 680 h 680"/>
                <a:gd name="T20" fmla="*/ 453 w 567"/>
                <a:gd name="T21" fmla="*/ 567 h 680"/>
                <a:gd name="T22" fmla="*/ 226 w 567"/>
                <a:gd name="T23" fmla="*/ 567 h 680"/>
                <a:gd name="T24" fmla="*/ 226 w 567"/>
                <a:gd name="T25" fmla="*/ 454 h 680"/>
                <a:gd name="T26" fmla="*/ 0 w 567"/>
                <a:gd name="T27" fmla="*/ 454 h 680"/>
                <a:gd name="T28" fmla="*/ 0 w 567"/>
                <a:gd name="T29" fmla="*/ 227 h 680"/>
                <a:gd name="T30" fmla="*/ 113 w 567"/>
                <a:gd name="T31" fmla="*/ 227 h 680"/>
                <a:gd name="T32" fmla="*/ 113 w 567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80">
                  <a:moveTo>
                    <a:pt x="11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F200AE30-00D1-47DF-8323-7890D3641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919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13446214-F93D-455C-9611-2FF2F57C1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4032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67A9A372-1C75-474D-9BF0-7499320D6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919"/>
              <a:ext cx="794" cy="567"/>
            </a:xfrm>
            <a:custGeom>
              <a:avLst/>
              <a:gdLst>
                <a:gd name="T0" fmla="*/ 0 w 794"/>
                <a:gd name="T1" fmla="*/ 567 h 567"/>
                <a:gd name="T2" fmla="*/ 227 w 794"/>
                <a:gd name="T3" fmla="*/ 567 h 567"/>
                <a:gd name="T4" fmla="*/ 227 w 794"/>
                <a:gd name="T5" fmla="*/ 453 h 567"/>
                <a:gd name="T6" fmla="*/ 340 w 794"/>
                <a:gd name="T7" fmla="*/ 453 h 567"/>
                <a:gd name="T8" fmla="*/ 340 w 794"/>
                <a:gd name="T9" fmla="*/ 340 h 567"/>
                <a:gd name="T10" fmla="*/ 794 w 794"/>
                <a:gd name="T11" fmla="*/ 340 h 567"/>
                <a:gd name="T12" fmla="*/ 794 w 794"/>
                <a:gd name="T13" fmla="*/ 0 h 567"/>
                <a:gd name="T14" fmla="*/ 680 w 794"/>
                <a:gd name="T15" fmla="*/ 0 h 567"/>
                <a:gd name="T16" fmla="*/ 680 w 794"/>
                <a:gd name="T17" fmla="*/ 113 h 567"/>
                <a:gd name="T18" fmla="*/ 340 w 794"/>
                <a:gd name="T19" fmla="*/ 113 h 567"/>
                <a:gd name="T20" fmla="*/ 340 w 794"/>
                <a:gd name="T21" fmla="*/ 226 h 567"/>
                <a:gd name="T22" fmla="*/ 0 w 794"/>
                <a:gd name="T23" fmla="*/ 226 h 567"/>
                <a:gd name="T24" fmla="*/ 0 w 794"/>
                <a:gd name="T25" fmla="*/ 340 h 567"/>
                <a:gd name="T26" fmla="*/ 113 w 794"/>
                <a:gd name="T27" fmla="*/ 340 h 567"/>
                <a:gd name="T28" fmla="*/ 113 w 794"/>
                <a:gd name="T29" fmla="*/ 453 h 567"/>
                <a:gd name="T30" fmla="*/ 0 w 794"/>
                <a:gd name="T31" fmla="*/ 453 h 567"/>
                <a:gd name="T32" fmla="*/ 0 w 794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567">
                  <a:moveTo>
                    <a:pt x="0" y="567"/>
                  </a:move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1213AB36-3480-427C-9AAC-9047E221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259"/>
              <a:ext cx="1927" cy="1474"/>
            </a:xfrm>
            <a:custGeom>
              <a:avLst/>
              <a:gdLst>
                <a:gd name="T0" fmla="*/ 0 w 1927"/>
                <a:gd name="T1" fmla="*/ 1474 h 1474"/>
                <a:gd name="T2" fmla="*/ 0 w 1927"/>
                <a:gd name="T3" fmla="*/ 1247 h 1474"/>
                <a:gd name="T4" fmla="*/ 113 w 1927"/>
                <a:gd name="T5" fmla="*/ 1247 h 1474"/>
                <a:gd name="T6" fmla="*/ 113 w 1927"/>
                <a:gd name="T7" fmla="*/ 1020 h 1474"/>
                <a:gd name="T8" fmla="*/ 0 w 1927"/>
                <a:gd name="T9" fmla="*/ 1020 h 1474"/>
                <a:gd name="T10" fmla="*/ 0 w 1927"/>
                <a:gd name="T11" fmla="*/ 794 h 1474"/>
                <a:gd name="T12" fmla="*/ 226 w 1927"/>
                <a:gd name="T13" fmla="*/ 794 h 1474"/>
                <a:gd name="T14" fmla="*/ 226 w 1927"/>
                <a:gd name="T15" fmla="*/ 680 h 1474"/>
                <a:gd name="T16" fmla="*/ 340 w 1927"/>
                <a:gd name="T17" fmla="*/ 680 h 1474"/>
                <a:gd name="T18" fmla="*/ 340 w 1927"/>
                <a:gd name="T19" fmla="*/ 567 h 1474"/>
                <a:gd name="T20" fmla="*/ 680 w 1927"/>
                <a:gd name="T21" fmla="*/ 567 h 1474"/>
                <a:gd name="T22" fmla="*/ 680 w 1927"/>
                <a:gd name="T23" fmla="*/ 340 h 1474"/>
                <a:gd name="T24" fmla="*/ 1134 w 1927"/>
                <a:gd name="T25" fmla="*/ 340 h 1474"/>
                <a:gd name="T26" fmla="*/ 1134 w 1927"/>
                <a:gd name="T27" fmla="*/ 227 h 1474"/>
                <a:gd name="T28" fmla="*/ 1474 w 1927"/>
                <a:gd name="T29" fmla="*/ 227 h 1474"/>
                <a:gd name="T30" fmla="*/ 1474 w 1927"/>
                <a:gd name="T31" fmla="*/ 113 h 1474"/>
                <a:gd name="T32" fmla="*/ 1587 w 1927"/>
                <a:gd name="T33" fmla="*/ 113 h 1474"/>
                <a:gd name="T34" fmla="*/ 1587 w 1927"/>
                <a:gd name="T35" fmla="*/ 0 h 1474"/>
                <a:gd name="T36" fmla="*/ 1927 w 1927"/>
                <a:gd name="T37" fmla="*/ 0 h 1474"/>
                <a:gd name="T38" fmla="*/ 1927 w 1927"/>
                <a:gd name="T39" fmla="*/ 113 h 1474"/>
                <a:gd name="T40" fmla="*/ 1701 w 1927"/>
                <a:gd name="T41" fmla="*/ 113 h 1474"/>
                <a:gd name="T42" fmla="*/ 1701 w 1927"/>
                <a:gd name="T43" fmla="*/ 227 h 1474"/>
                <a:gd name="T44" fmla="*/ 1587 w 1927"/>
                <a:gd name="T45" fmla="*/ 227 h 1474"/>
                <a:gd name="T46" fmla="*/ 1587 w 1927"/>
                <a:gd name="T47" fmla="*/ 340 h 1474"/>
                <a:gd name="T48" fmla="*/ 1474 w 1927"/>
                <a:gd name="T49" fmla="*/ 340 h 1474"/>
                <a:gd name="T50" fmla="*/ 1474 w 1927"/>
                <a:gd name="T51" fmla="*/ 453 h 1474"/>
                <a:gd name="T52" fmla="*/ 1360 w 1927"/>
                <a:gd name="T53" fmla="*/ 453 h 1474"/>
                <a:gd name="T54" fmla="*/ 1360 w 1927"/>
                <a:gd name="T55" fmla="*/ 340 h 1474"/>
                <a:gd name="T56" fmla="*/ 1247 w 1927"/>
                <a:gd name="T57" fmla="*/ 340 h 1474"/>
                <a:gd name="T58" fmla="*/ 1247 w 1927"/>
                <a:gd name="T59" fmla="*/ 567 h 1474"/>
                <a:gd name="T60" fmla="*/ 1134 w 1927"/>
                <a:gd name="T61" fmla="*/ 567 h 1474"/>
                <a:gd name="T62" fmla="*/ 1134 w 1927"/>
                <a:gd name="T63" fmla="*/ 680 h 1474"/>
                <a:gd name="T64" fmla="*/ 907 w 1927"/>
                <a:gd name="T65" fmla="*/ 680 h 1474"/>
                <a:gd name="T66" fmla="*/ 907 w 1927"/>
                <a:gd name="T67" fmla="*/ 794 h 1474"/>
                <a:gd name="T68" fmla="*/ 793 w 1927"/>
                <a:gd name="T69" fmla="*/ 794 h 1474"/>
                <a:gd name="T70" fmla="*/ 793 w 1927"/>
                <a:gd name="T71" fmla="*/ 907 h 1474"/>
                <a:gd name="T72" fmla="*/ 680 w 1927"/>
                <a:gd name="T73" fmla="*/ 907 h 1474"/>
                <a:gd name="T74" fmla="*/ 680 w 1927"/>
                <a:gd name="T75" fmla="*/ 1020 h 1474"/>
                <a:gd name="T76" fmla="*/ 567 w 1927"/>
                <a:gd name="T77" fmla="*/ 1020 h 1474"/>
                <a:gd name="T78" fmla="*/ 567 w 1927"/>
                <a:gd name="T79" fmla="*/ 1134 h 1474"/>
                <a:gd name="T80" fmla="*/ 453 w 1927"/>
                <a:gd name="T81" fmla="*/ 1134 h 1474"/>
                <a:gd name="T82" fmla="*/ 453 w 1927"/>
                <a:gd name="T83" fmla="*/ 1247 h 1474"/>
                <a:gd name="T84" fmla="*/ 340 w 1927"/>
                <a:gd name="T85" fmla="*/ 1247 h 1474"/>
                <a:gd name="T86" fmla="*/ 340 w 1927"/>
                <a:gd name="T87" fmla="*/ 1361 h 1474"/>
                <a:gd name="T88" fmla="*/ 226 w 1927"/>
                <a:gd name="T89" fmla="*/ 1361 h 1474"/>
                <a:gd name="T90" fmla="*/ 226 w 1927"/>
                <a:gd name="T91" fmla="*/ 1474 h 1474"/>
                <a:gd name="T92" fmla="*/ 0 w 1927"/>
                <a:gd name="T93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7" h="1474">
                  <a:moveTo>
                    <a:pt x="0" y="1474"/>
                  </a:moveTo>
                  <a:lnTo>
                    <a:pt x="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474" y="227"/>
                  </a:lnTo>
                  <a:lnTo>
                    <a:pt x="1474" y="113"/>
                  </a:lnTo>
                  <a:lnTo>
                    <a:pt x="1587" y="113"/>
                  </a:lnTo>
                  <a:lnTo>
                    <a:pt x="1587" y="0"/>
                  </a:lnTo>
                  <a:lnTo>
                    <a:pt x="1927" y="0"/>
                  </a:lnTo>
                  <a:lnTo>
                    <a:pt x="1927" y="113"/>
                  </a:lnTo>
                  <a:lnTo>
                    <a:pt x="1701" y="113"/>
                  </a:lnTo>
                  <a:lnTo>
                    <a:pt x="1701" y="227"/>
                  </a:lnTo>
                  <a:lnTo>
                    <a:pt x="1587" y="227"/>
                  </a:lnTo>
                  <a:lnTo>
                    <a:pt x="1587" y="340"/>
                  </a:lnTo>
                  <a:lnTo>
                    <a:pt x="1474" y="340"/>
                  </a:lnTo>
                  <a:lnTo>
                    <a:pt x="1474" y="453"/>
                  </a:lnTo>
                  <a:lnTo>
                    <a:pt x="1360" y="453"/>
                  </a:lnTo>
                  <a:lnTo>
                    <a:pt x="1360" y="340"/>
                  </a:lnTo>
                  <a:lnTo>
                    <a:pt x="1247" y="34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907" y="680"/>
                  </a:lnTo>
                  <a:lnTo>
                    <a:pt x="907" y="794"/>
                  </a:lnTo>
                  <a:lnTo>
                    <a:pt x="793" y="794"/>
                  </a:lnTo>
                  <a:lnTo>
                    <a:pt x="793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453" y="1134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361"/>
                  </a:lnTo>
                  <a:lnTo>
                    <a:pt x="226" y="1361"/>
                  </a:lnTo>
                  <a:lnTo>
                    <a:pt x="226" y="1474"/>
                  </a:lnTo>
                  <a:lnTo>
                    <a:pt x="0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FBB71BEC-E582-4CB0-BD0F-86FD6D9C3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372"/>
              <a:ext cx="1021" cy="1134"/>
            </a:xfrm>
            <a:custGeom>
              <a:avLst/>
              <a:gdLst>
                <a:gd name="T0" fmla="*/ 567 w 1021"/>
                <a:gd name="T1" fmla="*/ 1134 h 1134"/>
                <a:gd name="T2" fmla="*/ 341 w 1021"/>
                <a:gd name="T3" fmla="*/ 1134 h 1134"/>
                <a:gd name="T4" fmla="*/ 341 w 1021"/>
                <a:gd name="T5" fmla="*/ 1021 h 1134"/>
                <a:gd name="T6" fmla="*/ 114 w 1021"/>
                <a:gd name="T7" fmla="*/ 1021 h 1134"/>
                <a:gd name="T8" fmla="*/ 114 w 1021"/>
                <a:gd name="T9" fmla="*/ 907 h 1134"/>
                <a:gd name="T10" fmla="*/ 0 w 1021"/>
                <a:gd name="T11" fmla="*/ 907 h 1134"/>
                <a:gd name="T12" fmla="*/ 0 w 1021"/>
                <a:gd name="T13" fmla="*/ 681 h 1134"/>
                <a:gd name="T14" fmla="*/ 114 w 1021"/>
                <a:gd name="T15" fmla="*/ 681 h 1134"/>
                <a:gd name="T16" fmla="*/ 114 w 1021"/>
                <a:gd name="T17" fmla="*/ 567 h 1134"/>
                <a:gd name="T18" fmla="*/ 341 w 1021"/>
                <a:gd name="T19" fmla="*/ 567 h 1134"/>
                <a:gd name="T20" fmla="*/ 341 w 1021"/>
                <a:gd name="T21" fmla="*/ 454 h 1134"/>
                <a:gd name="T22" fmla="*/ 454 w 1021"/>
                <a:gd name="T23" fmla="*/ 454 h 1134"/>
                <a:gd name="T24" fmla="*/ 454 w 1021"/>
                <a:gd name="T25" fmla="*/ 227 h 1134"/>
                <a:gd name="T26" fmla="*/ 567 w 1021"/>
                <a:gd name="T27" fmla="*/ 227 h 1134"/>
                <a:gd name="T28" fmla="*/ 567 w 1021"/>
                <a:gd name="T29" fmla="*/ 340 h 1134"/>
                <a:gd name="T30" fmla="*/ 681 w 1021"/>
                <a:gd name="T31" fmla="*/ 340 h 1134"/>
                <a:gd name="T32" fmla="*/ 681 w 1021"/>
                <a:gd name="T33" fmla="*/ 227 h 1134"/>
                <a:gd name="T34" fmla="*/ 794 w 1021"/>
                <a:gd name="T35" fmla="*/ 227 h 1134"/>
                <a:gd name="T36" fmla="*/ 794 w 1021"/>
                <a:gd name="T37" fmla="*/ 114 h 1134"/>
                <a:gd name="T38" fmla="*/ 908 w 1021"/>
                <a:gd name="T39" fmla="*/ 114 h 1134"/>
                <a:gd name="T40" fmla="*/ 908 w 1021"/>
                <a:gd name="T41" fmla="*/ 0 h 1134"/>
                <a:gd name="T42" fmla="*/ 1021 w 1021"/>
                <a:gd name="T43" fmla="*/ 0 h 1134"/>
                <a:gd name="T44" fmla="*/ 1021 w 1021"/>
                <a:gd name="T45" fmla="*/ 340 h 1134"/>
                <a:gd name="T46" fmla="*/ 908 w 1021"/>
                <a:gd name="T47" fmla="*/ 340 h 1134"/>
                <a:gd name="T48" fmla="*/ 908 w 1021"/>
                <a:gd name="T49" fmla="*/ 567 h 1134"/>
                <a:gd name="T50" fmla="*/ 681 w 1021"/>
                <a:gd name="T51" fmla="*/ 567 h 1134"/>
                <a:gd name="T52" fmla="*/ 681 w 1021"/>
                <a:gd name="T53" fmla="*/ 794 h 1134"/>
                <a:gd name="T54" fmla="*/ 567 w 1021"/>
                <a:gd name="T55" fmla="*/ 794 h 1134"/>
                <a:gd name="T56" fmla="*/ 567 w 1021"/>
                <a:gd name="T57" fmla="*/ 1021 h 1134"/>
                <a:gd name="T58" fmla="*/ 567 w 1021"/>
                <a:gd name="T5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1" h="1134">
                  <a:moveTo>
                    <a:pt x="567" y="1134"/>
                  </a:moveTo>
                  <a:lnTo>
                    <a:pt x="341" y="1134"/>
                  </a:lnTo>
                  <a:lnTo>
                    <a:pt x="341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8" y="0"/>
                  </a:lnTo>
                  <a:lnTo>
                    <a:pt x="1021" y="0"/>
                  </a:lnTo>
                  <a:lnTo>
                    <a:pt x="1021" y="340"/>
                  </a:lnTo>
                  <a:lnTo>
                    <a:pt x="908" y="34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567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7DDEBCFA-4F53-4EC4-A6C0-EAD8CD3B3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991"/>
              <a:ext cx="1361" cy="1701"/>
            </a:xfrm>
            <a:custGeom>
              <a:avLst/>
              <a:gdLst>
                <a:gd name="T0" fmla="*/ 1021 w 1361"/>
                <a:gd name="T1" fmla="*/ 1701 h 1701"/>
                <a:gd name="T2" fmla="*/ 1021 w 1361"/>
                <a:gd name="T3" fmla="*/ 1134 h 1701"/>
                <a:gd name="T4" fmla="*/ 1134 w 1361"/>
                <a:gd name="T5" fmla="*/ 1134 h 1701"/>
                <a:gd name="T6" fmla="*/ 1134 w 1361"/>
                <a:gd name="T7" fmla="*/ 1020 h 1701"/>
                <a:gd name="T8" fmla="*/ 1248 w 1361"/>
                <a:gd name="T9" fmla="*/ 1020 h 1701"/>
                <a:gd name="T10" fmla="*/ 1248 w 1361"/>
                <a:gd name="T11" fmla="*/ 794 h 1701"/>
                <a:gd name="T12" fmla="*/ 1361 w 1361"/>
                <a:gd name="T13" fmla="*/ 794 h 1701"/>
                <a:gd name="T14" fmla="*/ 1361 w 1361"/>
                <a:gd name="T15" fmla="*/ 680 h 1701"/>
                <a:gd name="T16" fmla="*/ 1248 w 1361"/>
                <a:gd name="T17" fmla="*/ 680 h 1701"/>
                <a:gd name="T18" fmla="*/ 1248 w 1361"/>
                <a:gd name="T19" fmla="*/ 453 h 1701"/>
                <a:gd name="T20" fmla="*/ 1134 w 1361"/>
                <a:gd name="T21" fmla="*/ 453 h 1701"/>
                <a:gd name="T22" fmla="*/ 1134 w 1361"/>
                <a:gd name="T23" fmla="*/ 227 h 1701"/>
                <a:gd name="T24" fmla="*/ 794 w 1361"/>
                <a:gd name="T25" fmla="*/ 227 h 1701"/>
                <a:gd name="T26" fmla="*/ 794 w 1361"/>
                <a:gd name="T27" fmla="*/ 113 h 1701"/>
                <a:gd name="T28" fmla="*/ 454 w 1361"/>
                <a:gd name="T29" fmla="*/ 113 h 1701"/>
                <a:gd name="T30" fmla="*/ 454 w 1361"/>
                <a:gd name="T31" fmla="*/ 0 h 1701"/>
                <a:gd name="T32" fmla="*/ 341 w 1361"/>
                <a:gd name="T33" fmla="*/ 0 h 1701"/>
                <a:gd name="T34" fmla="*/ 341 w 1361"/>
                <a:gd name="T35" fmla="*/ 113 h 1701"/>
                <a:gd name="T36" fmla="*/ 227 w 1361"/>
                <a:gd name="T37" fmla="*/ 113 h 1701"/>
                <a:gd name="T38" fmla="*/ 227 w 1361"/>
                <a:gd name="T39" fmla="*/ 227 h 1701"/>
                <a:gd name="T40" fmla="*/ 341 w 1361"/>
                <a:gd name="T41" fmla="*/ 227 h 1701"/>
                <a:gd name="T42" fmla="*/ 341 w 1361"/>
                <a:gd name="T43" fmla="*/ 340 h 1701"/>
                <a:gd name="T44" fmla="*/ 227 w 1361"/>
                <a:gd name="T45" fmla="*/ 340 h 1701"/>
                <a:gd name="T46" fmla="*/ 227 w 1361"/>
                <a:gd name="T47" fmla="*/ 567 h 1701"/>
                <a:gd name="T48" fmla="*/ 0 w 1361"/>
                <a:gd name="T49" fmla="*/ 567 h 1701"/>
                <a:gd name="T50" fmla="*/ 0 w 1361"/>
                <a:gd name="T51" fmla="*/ 794 h 1701"/>
                <a:gd name="T52" fmla="*/ 114 w 1361"/>
                <a:gd name="T53" fmla="*/ 794 h 1701"/>
                <a:gd name="T54" fmla="*/ 114 w 1361"/>
                <a:gd name="T55" fmla="*/ 907 h 1701"/>
                <a:gd name="T56" fmla="*/ 227 w 1361"/>
                <a:gd name="T57" fmla="*/ 907 h 1701"/>
                <a:gd name="T58" fmla="*/ 227 w 1361"/>
                <a:gd name="T59" fmla="*/ 1247 h 1701"/>
                <a:gd name="T60" fmla="*/ 341 w 1361"/>
                <a:gd name="T61" fmla="*/ 1247 h 1701"/>
                <a:gd name="T62" fmla="*/ 341 w 1361"/>
                <a:gd name="T63" fmla="*/ 1134 h 1701"/>
                <a:gd name="T64" fmla="*/ 454 w 1361"/>
                <a:gd name="T65" fmla="*/ 1134 h 1701"/>
                <a:gd name="T66" fmla="*/ 454 w 1361"/>
                <a:gd name="T67" fmla="*/ 1247 h 1701"/>
                <a:gd name="T68" fmla="*/ 567 w 1361"/>
                <a:gd name="T69" fmla="*/ 1247 h 1701"/>
                <a:gd name="T70" fmla="*/ 567 w 1361"/>
                <a:gd name="T71" fmla="*/ 1361 h 1701"/>
                <a:gd name="T72" fmla="*/ 681 w 1361"/>
                <a:gd name="T73" fmla="*/ 1361 h 1701"/>
                <a:gd name="T74" fmla="*/ 681 w 1361"/>
                <a:gd name="T75" fmla="*/ 1701 h 1701"/>
                <a:gd name="T76" fmla="*/ 1021 w 1361"/>
                <a:gd name="T7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1" h="1701">
                  <a:moveTo>
                    <a:pt x="1021" y="1701"/>
                  </a:moveTo>
                  <a:lnTo>
                    <a:pt x="1021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248" y="1020"/>
                  </a:lnTo>
                  <a:lnTo>
                    <a:pt x="1248" y="794"/>
                  </a:lnTo>
                  <a:lnTo>
                    <a:pt x="1361" y="794"/>
                  </a:lnTo>
                  <a:lnTo>
                    <a:pt x="1361" y="680"/>
                  </a:lnTo>
                  <a:lnTo>
                    <a:pt x="1248" y="680"/>
                  </a:lnTo>
                  <a:lnTo>
                    <a:pt x="1248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247"/>
                  </a:lnTo>
                  <a:lnTo>
                    <a:pt x="341" y="1247"/>
                  </a:lnTo>
                  <a:lnTo>
                    <a:pt x="341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1701"/>
                  </a:lnTo>
                  <a:lnTo>
                    <a:pt x="1021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0C9F2E5E-F9C3-4B0C-8A20-13BC5C03E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1764"/>
              <a:ext cx="794" cy="680"/>
            </a:xfrm>
            <a:custGeom>
              <a:avLst/>
              <a:gdLst>
                <a:gd name="T0" fmla="*/ 794 w 794"/>
                <a:gd name="T1" fmla="*/ 680 h 680"/>
                <a:gd name="T2" fmla="*/ 794 w 794"/>
                <a:gd name="T3" fmla="*/ 227 h 680"/>
                <a:gd name="T4" fmla="*/ 567 w 794"/>
                <a:gd name="T5" fmla="*/ 227 h 680"/>
                <a:gd name="T6" fmla="*/ 567 w 794"/>
                <a:gd name="T7" fmla="*/ 113 h 680"/>
                <a:gd name="T8" fmla="*/ 567 w 794"/>
                <a:gd name="T9" fmla="*/ 0 h 680"/>
                <a:gd name="T10" fmla="*/ 341 w 794"/>
                <a:gd name="T11" fmla="*/ 0 h 680"/>
                <a:gd name="T12" fmla="*/ 341 w 794"/>
                <a:gd name="T13" fmla="*/ 227 h 680"/>
                <a:gd name="T14" fmla="*/ 227 w 794"/>
                <a:gd name="T15" fmla="*/ 227 h 680"/>
                <a:gd name="T16" fmla="*/ 227 w 794"/>
                <a:gd name="T17" fmla="*/ 340 h 680"/>
                <a:gd name="T18" fmla="*/ 0 w 794"/>
                <a:gd name="T19" fmla="*/ 340 h 680"/>
                <a:gd name="T20" fmla="*/ 0 w 794"/>
                <a:gd name="T21" fmla="*/ 680 h 680"/>
                <a:gd name="T22" fmla="*/ 341 w 794"/>
                <a:gd name="T23" fmla="*/ 680 h 680"/>
                <a:gd name="T24" fmla="*/ 341 w 794"/>
                <a:gd name="T25" fmla="*/ 567 h 680"/>
                <a:gd name="T26" fmla="*/ 567 w 794"/>
                <a:gd name="T27" fmla="*/ 567 h 680"/>
                <a:gd name="T28" fmla="*/ 567 w 794"/>
                <a:gd name="T29" fmla="*/ 680 h 680"/>
                <a:gd name="T30" fmla="*/ 794 w 794"/>
                <a:gd name="T31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4" h="680">
                  <a:moveTo>
                    <a:pt x="794" y="680"/>
                  </a:moveTo>
                  <a:lnTo>
                    <a:pt x="79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341" y="680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794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A5A8A030-43EC-490C-B3D0-67F58D01F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1310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639D6760-0270-4B4B-B8F7-2BE1072F6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310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0E05B03A-392B-4D6E-A98C-AEF83D5A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084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6 h 340"/>
                <a:gd name="T4" fmla="*/ 113 w 227"/>
                <a:gd name="T5" fmla="*/ 226 h 340"/>
                <a:gd name="T6" fmla="*/ 113 w 227"/>
                <a:gd name="T7" fmla="*/ 340 h 340"/>
                <a:gd name="T8" fmla="*/ 227 w 227"/>
                <a:gd name="T9" fmla="*/ 340 h 340"/>
                <a:gd name="T10" fmla="*/ 227 w 227"/>
                <a:gd name="T11" fmla="*/ 113 h 340"/>
                <a:gd name="T12" fmla="*/ 113 w 227"/>
                <a:gd name="T13" fmla="*/ 113 h 340"/>
                <a:gd name="T14" fmla="*/ 113 w 227"/>
                <a:gd name="T15" fmla="*/ 0 h 340"/>
                <a:gd name="T16" fmla="*/ 0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988C2D2B-3265-437B-A2C8-9D20C1952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197"/>
              <a:ext cx="1134" cy="794"/>
            </a:xfrm>
            <a:custGeom>
              <a:avLst/>
              <a:gdLst>
                <a:gd name="T0" fmla="*/ 1021 w 1134"/>
                <a:gd name="T1" fmla="*/ 113 h 794"/>
                <a:gd name="T2" fmla="*/ 680 w 1134"/>
                <a:gd name="T3" fmla="*/ 113 h 794"/>
                <a:gd name="T4" fmla="*/ 680 w 1134"/>
                <a:gd name="T5" fmla="*/ 0 h 794"/>
                <a:gd name="T6" fmla="*/ 567 w 1134"/>
                <a:gd name="T7" fmla="*/ 0 h 794"/>
                <a:gd name="T8" fmla="*/ 567 w 1134"/>
                <a:gd name="T9" fmla="*/ 340 h 794"/>
                <a:gd name="T10" fmla="*/ 0 w 1134"/>
                <a:gd name="T11" fmla="*/ 340 h 794"/>
                <a:gd name="T12" fmla="*/ 0 w 1134"/>
                <a:gd name="T13" fmla="*/ 454 h 794"/>
                <a:gd name="T14" fmla="*/ 340 w 1134"/>
                <a:gd name="T15" fmla="*/ 454 h 794"/>
                <a:gd name="T16" fmla="*/ 340 w 1134"/>
                <a:gd name="T17" fmla="*/ 567 h 794"/>
                <a:gd name="T18" fmla="*/ 454 w 1134"/>
                <a:gd name="T19" fmla="*/ 567 h 794"/>
                <a:gd name="T20" fmla="*/ 454 w 1134"/>
                <a:gd name="T21" fmla="*/ 680 h 794"/>
                <a:gd name="T22" fmla="*/ 680 w 1134"/>
                <a:gd name="T23" fmla="*/ 680 h 794"/>
                <a:gd name="T24" fmla="*/ 680 w 1134"/>
                <a:gd name="T25" fmla="*/ 794 h 794"/>
                <a:gd name="T26" fmla="*/ 1021 w 1134"/>
                <a:gd name="T27" fmla="*/ 794 h 794"/>
                <a:gd name="T28" fmla="*/ 1021 w 1134"/>
                <a:gd name="T29" fmla="*/ 680 h 794"/>
                <a:gd name="T30" fmla="*/ 1134 w 1134"/>
                <a:gd name="T31" fmla="*/ 680 h 794"/>
                <a:gd name="T32" fmla="*/ 1134 w 1134"/>
                <a:gd name="T33" fmla="*/ 567 h 794"/>
                <a:gd name="T34" fmla="*/ 1021 w 1134"/>
                <a:gd name="T35" fmla="*/ 567 h 794"/>
                <a:gd name="T36" fmla="*/ 1021 w 1134"/>
                <a:gd name="T37" fmla="*/ 454 h 794"/>
                <a:gd name="T38" fmla="*/ 1134 w 1134"/>
                <a:gd name="T39" fmla="*/ 454 h 794"/>
                <a:gd name="T40" fmla="*/ 1134 w 1134"/>
                <a:gd name="T41" fmla="*/ 227 h 794"/>
                <a:gd name="T42" fmla="*/ 1021 w 1134"/>
                <a:gd name="T43" fmla="*/ 227 h 794"/>
                <a:gd name="T44" fmla="*/ 1021 w 1134"/>
                <a:gd name="T4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794">
                  <a:moveTo>
                    <a:pt x="1021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680" y="680"/>
                  </a:lnTo>
                  <a:lnTo>
                    <a:pt x="680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284028AE-486B-41A1-90B5-C38345BF2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651"/>
              <a:ext cx="1021" cy="907"/>
            </a:xfrm>
            <a:custGeom>
              <a:avLst/>
              <a:gdLst>
                <a:gd name="T0" fmla="*/ 0 w 1021"/>
                <a:gd name="T1" fmla="*/ 0 h 907"/>
                <a:gd name="T2" fmla="*/ 340 w 1021"/>
                <a:gd name="T3" fmla="*/ 0 h 907"/>
                <a:gd name="T4" fmla="*/ 340 w 1021"/>
                <a:gd name="T5" fmla="*/ 113 h 907"/>
                <a:gd name="T6" fmla="*/ 454 w 1021"/>
                <a:gd name="T7" fmla="*/ 113 h 907"/>
                <a:gd name="T8" fmla="*/ 454 w 1021"/>
                <a:gd name="T9" fmla="*/ 226 h 907"/>
                <a:gd name="T10" fmla="*/ 680 w 1021"/>
                <a:gd name="T11" fmla="*/ 226 h 907"/>
                <a:gd name="T12" fmla="*/ 680 w 1021"/>
                <a:gd name="T13" fmla="*/ 340 h 907"/>
                <a:gd name="T14" fmla="*/ 1021 w 1021"/>
                <a:gd name="T15" fmla="*/ 340 h 907"/>
                <a:gd name="T16" fmla="*/ 1021 w 1021"/>
                <a:gd name="T17" fmla="*/ 567 h 907"/>
                <a:gd name="T18" fmla="*/ 907 w 1021"/>
                <a:gd name="T19" fmla="*/ 567 h 907"/>
                <a:gd name="T20" fmla="*/ 907 w 1021"/>
                <a:gd name="T21" fmla="*/ 680 h 907"/>
                <a:gd name="T22" fmla="*/ 794 w 1021"/>
                <a:gd name="T23" fmla="*/ 680 h 907"/>
                <a:gd name="T24" fmla="*/ 794 w 1021"/>
                <a:gd name="T25" fmla="*/ 793 h 907"/>
                <a:gd name="T26" fmla="*/ 680 w 1021"/>
                <a:gd name="T27" fmla="*/ 793 h 907"/>
                <a:gd name="T28" fmla="*/ 680 w 1021"/>
                <a:gd name="T29" fmla="*/ 907 h 907"/>
                <a:gd name="T30" fmla="*/ 340 w 1021"/>
                <a:gd name="T31" fmla="*/ 907 h 907"/>
                <a:gd name="T32" fmla="*/ 340 w 1021"/>
                <a:gd name="T33" fmla="*/ 340 h 907"/>
                <a:gd name="T34" fmla="*/ 113 w 1021"/>
                <a:gd name="T35" fmla="*/ 340 h 907"/>
                <a:gd name="T36" fmla="*/ 113 w 1021"/>
                <a:gd name="T37" fmla="*/ 113 h 907"/>
                <a:gd name="T38" fmla="*/ 0 w 1021"/>
                <a:gd name="T39" fmla="*/ 113 h 907"/>
                <a:gd name="T40" fmla="*/ 0 w 1021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907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680" y="226"/>
                  </a:lnTo>
                  <a:lnTo>
                    <a:pt x="680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680" y="793"/>
                  </a:lnTo>
                  <a:lnTo>
                    <a:pt x="680" y="907"/>
                  </a:lnTo>
                  <a:lnTo>
                    <a:pt x="340" y="90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195BCCC2-25FF-4EF4-B664-B3F8B4932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084"/>
              <a:ext cx="454" cy="453"/>
            </a:xfrm>
            <a:custGeom>
              <a:avLst/>
              <a:gdLst>
                <a:gd name="T0" fmla="*/ 454 w 454"/>
                <a:gd name="T1" fmla="*/ 0 h 453"/>
                <a:gd name="T2" fmla="*/ 454 w 454"/>
                <a:gd name="T3" fmla="*/ 453 h 453"/>
                <a:gd name="T4" fmla="*/ 0 w 454"/>
                <a:gd name="T5" fmla="*/ 453 h 453"/>
                <a:gd name="T6" fmla="*/ 0 w 454"/>
                <a:gd name="T7" fmla="*/ 0 h 453"/>
                <a:gd name="T8" fmla="*/ 454 w 454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45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535208AB-304D-4EE9-A693-8B456BEE1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970"/>
              <a:ext cx="227" cy="340"/>
            </a:xfrm>
            <a:custGeom>
              <a:avLst/>
              <a:gdLst>
                <a:gd name="T0" fmla="*/ 0 w 227"/>
                <a:gd name="T1" fmla="*/ 114 h 340"/>
                <a:gd name="T2" fmla="*/ 114 w 227"/>
                <a:gd name="T3" fmla="*/ 114 h 340"/>
                <a:gd name="T4" fmla="*/ 114 w 227"/>
                <a:gd name="T5" fmla="*/ 0 h 340"/>
                <a:gd name="T6" fmla="*/ 227 w 227"/>
                <a:gd name="T7" fmla="*/ 0 h 340"/>
                <a:gd name="T8" fmla="*/ 227 w 227"/>
                <a:gd name="T9" fmla="*/ 340 h 340"/>
                <a:gd name="T10" fmla="*/ 0 w 227"/>
                <a:gd name="T11" fmla="*/ 340 h 340"/>
                <a:gd name="T12" fmla="*/ 0 w 227"/>
                <a:gd name="T13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114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A47F62EB-35E1-451E-8EF8-C5E14B2ED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630"/>
              <a:ext cx="794" cy="794"/>
            </a:xfrm>
            <a:custGeom>
              <a:avLst/>
              <a:gdLst>
                <a:gd name="T0" fmla="*/ 227 w 794"/>
                <a:gd name="T1" fmla="*/ 0 h 794"/>
                <a:gd name="T2" fmla="*/ 0 w 794"/>
                <a:gd name="T3" fmla="*/ 0 h 794"/>
                <a:gd name="T4" fmla="*/ 0 w 794"/>
                <a:gd name="T5" fmla="*/ 227 h 794"/>
                <a:gd name="T6" fmla="*/ 114 w 794"/>
                <a:gd name="T7" fmla="*/ 227 h 794"/>
                <a:gd name="T8" fmla="*/ 114 w 794"/>
                <a:gd name="T9" fmla="*/ 340 h 794"/>
                <a:gd name="T10" fmla="*/ 227 w 794"/>
                <a:gd name="T11" fmla="*/ 340 h 794"/>
                <a:gd name="T12" fmla="*/ 227 w 794"/>
                <a:gd name="T13" fmla="*/ 680 h 794"/>
                <a:gd name="T14" fmla="*/ 567 w 794"/>
                <a:gd name="T15" fmla="*/ 680 h 794"/>
                <a:gd name="T16" fmla="*/ 567 w 794"/>
                <a:gd name="T17" fmla="*/ 794 h 794"/>
                <a:gd name="T18" fmla="*/ 794 w 794"/>
                <a:gd name="T19" fmla="*/ 794 h 794"/>
                <a:gd name="T20" fmla="*/ 794 w 794"/>
                <a:gd name="T21" fmla="*/ 680 h 794"/>
                <a:gd name="T22" fmla="*/ 681 w 794"/>
                <a:gd name="T23" fmla="*/ 680 h 794"/>
                <a:gd name="T24" fmla="*/ 681 w 794"/>
                <a:gd name="T25" fmla="*/ 340 h 794"/>
                <a:gd name="T26" fmla="*/ 567 w 794"/>
                <a:gd name="T27" fmla="*/ 340 h 794"/>
                <a:gd name="T28" fmla="*/ 567 w 794"/>
                <a:gd name="T29" fmla="*/ 227 h 794"/>
                <a:gd name="T30" fmla="*/ 454 w 794"/>
                <a:gd name="T31" fmla="*/ 227 h 794"/>
                <a:gd name="T32" fmla="*/ 454 w 794"/>
                <a:gd name="T33" fmla="*/ 113 h 794"/>
                <a:gd name="T34" fmla="*/ 227 w 794"/>
                <a:gd name="T35" fmla="*/ 113 h 794"/>
                <a:gd name="T36" fmla="*/ 227 w 794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794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681" y="680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A59491EE-F387-4D04-BDEB-242ABCF0D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76"/>
              <a:ext cx="794" cy="1021"/>
            </a:xfrm>
            <a:custGeom>
              <a:avLst/>
              <a:gdLst>
                <a:gd name="T0" fmla="*/ 794 w 794"/>
                <a:gd name="T1" fmla="*/ 341 h 1021"/>
                <a:gd name="T2" fmla="*/ 680 w 794"/>
                <a:gd name="T3" fmla="*/ 341 h 1021"/>
                <a:gd name="T4" fmla="*/ 680 w 794"/>
                <a:gd name="T5" fmla="*/ 114 h 1021"/>
                <a:gd name="T6" fmla="*/ 567 w 794"/>
                <a:gd name="T7" fmla="*/ 114 h 1021"/>
                <a:gd name="T8" fmla="*/ 567 w 794"/>
                <a:gd name="T9" fmla="*/ 0 h 1021"/>
                <a:gd name="T10" fmla="*/ 454 w 794"/>
                <a:gd name="T11" fmla="*/ 0 h 1021"/>
                <a:gd name="T12" fmla="*/ 454 w 794"/>
                <a:gd name="T13" fmla="*/ 114 h 1021"/>
                <a:gd name="T14" fmla="*/ 227 w 794"/>
                <a:gd name="T15" fmla="*/ 114 h 1021"/>
                <a:gd name="T16" fmla="*/ 227 w 794"/>
                <a:gd name="T17" fmla="*/ 227 h 1021"/>
                <a:gd name="T18" fmla="*/ 0 w 794"/>
                <a:gd name="T19" fmla="*/ 227 h 1021"/>
                <a:gd name="T20" fmla="*/ 0 w 794"/>
                <a:gd name="T21" fmla="*/ 454 h 1021"/>
                <a:gd name="T22" fmla="*/ 113 w 794"/>
                <a:gd name="T23" fmla="*/ 454 h 1021"/>
                <a:gd name="T24" fmla="*/ 113 w 794"/>
                <a:gd name="T25" fmla="*/ 567 h 1021"/>
                <a:gd name="T26" fmla="*/ 227 w 794"/>
                <a:gd name="T27" fmla="*/ 567 h 1021"/>
                <a:gd name="T28" fmla="*/ 227 w 794"/>
                <a:gd name="T29" fmla="*/ 908 h 1021"/>
                <a:gd name="T30" fmla="*/ 567 w 794"/>
                <a:gd name="T31" fmla="*/ 908 h 1021"/>
                <a:gd name="T32" fmla="*/ 567 w 794"/>
                <a:gd name="T33" fmla="*/ 1021 h 1021"/>
                <a:gd name="T34" fmla="*/ 680 w 794"/>
                <a:gd name="T35" fmla="*/ 1021 h 1021"/>
                <a:gd name="T36" fmla="*/ 680 w 794"/>
                <a:gd name="T37" fmla="*/ 908 h 1021"/>
                <a:gd name="T38" fmla="*/ 794 w 794"/>
                <a:gd name="T39" fmla="*/ 908 h 1021"/>
                <a:gd name="T40" fmla="*/ 794 w 794"/>
                <a:gd name="T41" fmla="*/ 681 h 1021"/>
                <a:gd name="T42" fmla="*/ 680 w 794"/>
                <a:gd name="T43" fmla="*/ 681 h 1021"/>
                <a:gd name="T44" fmla="*/ 680 w 794"/>
                <a:gd name="T45" fmla="*/ 454 h 1021"/>
                <a:gd name="T46" fmla="*/ 794 w 794"/>
                <a:gd name="T47" fmla="*/ 454 h 1021"/>
                <a:gd name="T48" fmla="*/ 794 w 794"/>
                <a:gd name="T49" fmla="*/ 34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1021">
                  <a:moveTo>
                    <a:pt x="794" y="341"/>
                  </a:moveTo>
                  <a:lnTo>
                    <a:pt x="680" y="341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908"/>
                  </a:lnTo>
                  <a:lnTo>
                    <a:pt x="567" y="908"/>
                  </a:lnTo>
                  <a:lnTo>
                    <a:pt x="567" y="1021"/>
                  </a:lnTo>
                  <a:lnTo>
                    <a:pt x="680" y="1021"/>
                  </a:lnTo>
                  <a:lnTo>
                    <a:pt x="680" y="908"/>
                  </a:lnTo>
                  <a:lnTo>
                    <a:pt x="794" y="908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64" name="Group 36">
            <a:extLst>
              <a:ext uri="{FF2B5EF4-FFF2-40B4-BE49-F238E27FC236}">
                <a16:creationId xmlns:a16="http://schemas.microsoft.com/office/drawing/2014/main" id="{997C2726-018C-4DDE-86C4-2C002A15EE3B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574925"/>
            <a:ext cx="530225" cy="133350"/>
            <a:chOff x="1719" y="346"/>
            <a:chExt cx="334" cy="84"/>
          </a:xfrm>
        </p:grpSpPr>
        <p:sp>
          <p:nvSpPr>
            <p:cNvPr id="22565" name="WordArt 37">
              <a:extLst>
                <a:ext uri="{FF2B5EF4-FFF2-40B4-BE49-F238E27FC236}">
                  <a16:creationId xmlns:a16="http://schemas.microsoft.com/office/drawing/2014/main" id="{87AFB339-1CFE-4043-AFEC-1E6CFBBB59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  <p:sp>
          <p:nvSpPr>
            <p:cNvPr id="22566" name="WordArt 38">
              <a:extLst>
                <a:ext uri="{FF2B5EF4-FFF2-40B4-BE49-F238E27FC236}">
                  <a16:creationId xmlns:a16="http://schemas.microsoft.com/office/drawing/2014/main" id="{541996A6-B29E-4D99-8FBE-E21E58CDD4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</p:grpSp>
      <p:grpSp>
        <p:nvGrpSpPr>
          <p:cNvPr id="22567" name="Group 39">
            <a:extLst>
              <a:ext uri="{FF2B5EF4-FFF2-40B4-BE49-F238E27FC236}">
                <a16:creationId xmlns:a16="http://schemas.microsoft.com/office/drawing/2014/main" id="{77DB0F65-3AA2-432F-A574-469801500D8E}"/>
              </a:ext>
            </a:extLst>
          </p:cNvPr>
          <p:cNvGrpSpPr>
            <a:grpSpLocks/>
          </p:cNvGrpSpPr>
          <p:nvPr/>
        </p:nvGrpSpPr>
        <p:grpSpPr bwMode="auto">
          <a:xfrm>
            <a:off x="6735763" y="6715125"/>
            <a:ext cx="396875" cy="133350"/>
            <a:chOff x="811" y="346"/>
            <a:chExt cx="250" cy="84"/>
          </a:xfrm>
        </p:grpSpPr>
        <p:sp>
          <p:nvSpPr>
            <p:cNvPr id="22568" name="WordArt 40">
              <a:extLst>
                <a:ext uri="{FF2B5EF4-FFF2-40B4-BE49-F238E27FC236}">
                  <a16:creationId xmlns:a16="http://schemas.microsoft.com/office/drawing/2014/main" id="{626AD99A-24F8-4BAB-8BD4-27F883EE21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  <p:sp>
          <p:nvSpPr>
            <p:cNvPr id="22569" name="WordArt 41">
              <a:extLst>
                <a:ext uri="{FF2B5EF4-FFF2-40B4-BE49-F238E27FC236}">
                  <a16:creationId xmlns:a16="http://schemas.microsoft.com/office/drawing/2014/main" id="{242B86F4-0947-4482-95EA-A8EFF19385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</p:grpSp>
      <p:grpSp>
        <p:nvGrpSpPr>
          <p:cNvPr id="22570" name="Group 42">
            <a:extLst>
              <a:ext uri="{FF2B5EF4-FFF2-40B4-BE49-F238E27FC236}">
                <a16:creationId xmlns:a16="http://schemas.microsoft.com/office/drawing/2014/main" id="{846787E8-D867-42E1-8383-3297AB519BF9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4735513"/>
            <a:ext cx="274637" cy="133350"/>
            <a:chOff x="358" y="346"/>
            <a:chExt cx="173" cy="84"/>
          </a:xfrm>
        </p:grpSpPr>
        <p:sp>
          <p:nvSpPr>
            <p:cNvPr id="22571" name="WordArt 43">
              <a:extLst>
                <a:ext uri="{FF2B5EF4-FFF2-40B4-BE49-F238E27FC236}">
                  <a16:creationId xmlns:a16="http://schemas.microsoft.com/office/drawing/2014/main" id="{537C2CE3-1BB7-44F0-B0E0-4B3C538695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4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  <p:sp>
          <p:nvSpPr>
            <p:cNvPr id="22572" name="WordArt 44">
              <a:extLst>
                <a:ext uri="{FF2B5EF4-FFF2-40B4-BE49-F238E27FC236}">
                  <a16:creationId xmlns:a16="http://schemas.microsoft.com/office/drawing/2014/main" id="{B937ADC8-E082-417E-9A9E-A0B8F3E8AD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4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</p:grpSp>
      <p:grpSp>
        <p:nvGrpSpPr>
          <p:cNvPr id="22573" name="Group 45">
            <a:extLst>
              <a:ext uri="{FF2B5EF4-FFF2-40B4-BE49-F238E27FC236}">
                <a16:creationId xmlns:a16="http://schemas.microsoft.com/office/drawing/2014/main" id="{D3DC9E9F-DCDB-4231-8629-29B04AD85ECA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044575"/>
            <a:ext cx="530225" cy="133350"/>
            <a:chOff x="1726" y="490"/>
            <a:chExt cx="334" cy="84"/>
          </a:xfrm>
        </p:grpSpPr>
        <p:sp>
          <p:nvSpPr>
            <p:cNvPr id="22574" name="WordArt 46">
              <a:extLst>
                <a:ext uri="{FF2B5EF4-FFF2-40B4-BE49-F238E27FC236}">
                  <a16:creationId xmlns:a16="http://schemas.microsoft.com/office/drawing/2014/main" id="{072810C8-E4F5-479B-8BD1-0ABDBABDE0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  <p:sp>
          <p:nvSpPr>
            <p:cNvPr id="22575" name="WordArt 47">
              <a:extLst>
                <a:ext uri="{FF2B5EF4-FFF2-40B4-BE49-F238E27FC236}">
                  <a16:creationId xmlns:a16="http://schemas.microsoft.com/office/drawing/2014/main" id="{3FB5942B-34A3-499B-B9D8-5312504CB6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</p:grpSp>
      <p:grpSp>
        <p:nvGrpSpPr>
          <p:cNvPr id="22576" name="Group 48">
            <a:extLst>
              <a:ext uri="{FF2B5EF4-FFF2-40B4-BE49-F238E27FC236}">
                <a16:creationId xmlns:a16="http://schemas.microsoft.com/office/drawing/2014/main" id="{174058F9-654B-4D2E-AF3F-0AB2715E0D05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1585913"/>
            <a:ext cx="396875" cy="133350"/>
            <a:chOff x="818" y="490"/>
            <a:chExt cx="250" cy="84"/>
          </a:xfrm>
        </p:grpSpPr>
        <p:sp>
          <p:nvSpPr>
            <p:cNvPr id="22577" name="WordArt 49">
              <a:extLst>
                <a:ext uri="{FF2B5EF4-FFF2-40B4-BE49-F238E27FC236}">
                  <a16:creationId xmlns:a16="http://schemas.microsoft.com/office/drawing/2014/main" id="{8DED5411-2DB5-4C9D-A570-792420973A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8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  <p:sp>
          <p:nvSpPr>
            <p:cNvPr id="22578" name="WordArt 50">
              <a:extLst>
                <a:ext uri="{FF2B5EF4-FFF2-40B4-BE49-F238E27FC236}">
                  <a16:creationId xmlns:a16="http://schemas.microsoft.com/office/drawing/2014/main" id="{3B0DD5EE-B9F1-43CB-9E94-1C14E922A1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</p:grpSp>
      <p:grpSp>
        <p:nvGrpSpPr>
          <p:cNvPr id="22579" name="Group 51">
            <a:extLst>
              <a:ext uri="{FF2B5EF4-FFF2-40B4-BE49-F238E27FC236}">
                <a16:creationId xmlns:a16="http://schemas.microsoft.com/office/drawing/2014/main" id="{59FF2191-1E0C-46E5-8A79-FA92AF8FB4A2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6130925"/>
            <a:ext cx="396875" cy="133350"/>
            <a:chOff x="1122" y="346"/>
            <a:chExt cx="250" cy="84"/>
          </a:xfrm>
        </p:grpSpPr>
        <p:sp>
          <p:nvSpPr>
            <p:cNvPr id="22580" name="WordArt 52">
              <a:extLst>
                <a:ext uri="{FF2B5EF4-FFF2-40B4-BE49-F238E27FC236}">
                  <a16:creationId xmlns:a16="http://schemas.microsoft.com/office/drawing/2014/main" id="{5CA86DEA-4F09-4CD3-9852-62DDC3156C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2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  <p:sp>
          <p:nvSpPr>
            <p:cNvPr id="22581" name="WordArt 53">
              <a:extLst>
                <a:ext uri="{FF2B5EF4-FFF2-40B4-BE49-F238E27FC236}">
                  <a16:creationId xmlns:a16="http://schemas.microsoft.com/office/drawing/2014/main" id="{9A020BAC-8FF1-4D29-911E-E9584A7800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</p:grpSp>
      <p:grpSp>
        <p:nvGrpSpPr>
          <p:cNvPr id="22582" name="Group 54">
            <a:extLst>
              <a:ext uri="{FF2B5EF4-FFF2-40B4-BE49-F238E27FC236}">
                <a16:creationId xmlns:a16="http://schemas.microsoft.com/office/drawing/2014/main" id="{E7A06913-8A62-44F6-AE47-B53879DDC007}"/>
              </a:ext>
            </a:extLst>
          </p:cNvPr>
          <p:cNvGrpSpPr>
            <a:grpSpLocks/>
          </p:cNvGrpSpPr>
          <p:nvPr/>
        </p:nvGrpSpPr>
        <p:grpSpPr bwMode="auto">
          <a:xfrm>
            <a:off x="5610225" y="3475038"/>
            <a:ext cx="396875" cy="133350"/>
            <a:chOff x="1129" y="490"/>
            <a:chExt cx="250" cy="84"/>
          </a:xfrm>
        </p:grpSpPr>
        <p:sp>
          <p:nvSpPr>
            <p:cNvPr id="22583" name="WordArt 55">
              <a:extLst>
                <a:ext uri="{FF2B5EF4-FFF2-40B4-BE49-F238E27FC236}">
                  <a16:creationId xmlns:a16="http://schemas.microsoft.com/office/drawing/2014/main" id="{B123714B-355F-4C73-91B8-011C05C3C4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  <p:sp>
          <p:nvSpPr>
            <p:cNvPr id="22584" name="WordArt 56">
              <a:extLst>
                <a:ext uri="{FF2B5EF4-FFF2-40B4-BE49-F238E27FC236}">
                  <a16:creationId xmlns:a16="http://schemas.microsoft.com/office/drawing/2014/main" id="{A616111C-4D03-4805-9547-C62BA0F103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</p:grpSp>
      <p:grpSp>
        <p:nvGrpSpPr>
          <p:cNvPr id="22585" name="Group 57">
            <a:extLst>
              <a:ext uri="{FF2B5EF4-FFF2-40B4-BE49-F238E27FC236}">
                <a16:creationId xmlns:a16="http://schemas.microsoft.com/office/drawing/2014/main" id="{EEEBD4E3-1D0B-4698-8281-41FBBB451E88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855788"/>
            <a:ext cx="530225" cy="133350"/>
            <a:chOff x="1720" y="686"/>
            <a:chExt cx="334" cy="84"/>
          </a:xfrm>
        </p:grpSpPr>
        <p:sp>
          <p:nvSpPr>
            <p:cNvPr id="22586" name="WordArt 58">
              <a:extLst>
                <a:ext uri="{FF2B5EF4-FFF2-40B4-BE49-F238E27FC236}">
                  <a16:creationId xmlns:a16="http://schemas.microsoft.com/office/drawing/2014/main" id="{59794753-24BF-4198-812F-AB652F16D8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  <p:sp>
          <p:nvSpPr>
            <p:cNvPr id="22587" name="WordArt 59">
              <a:extLst>
                <a:ext uri="{FF2B5EF4-FFF2-40B4-BE49-F238E27FC236}">
                  <a16:creationId xmlns:a16="http://schemas.microsoft.com/office/drawing/2014/main" id="{4F52DBB6-22F0-4477-8CA5-969468569A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1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</p:grpSp>
      <p:grpSp>
        <p:nvGrpSpPr>
          <p:cNvPr id="22588" name="Group 60">
            <a:extLst>
              <a:ext uri="{FF2B5EF4-FFF2-40B4-BE49-F238E27FC236}">
                <a16:creationId xmlns:a16="http://schemas.microsoft.com/office/drawing/2014/main" id="{4AB15A6D-58D0-41F7-B86D-1328441A240D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5500688"/>
            <a:ext cx="396875" cy="133350"/>
            <a:chOff x="812" y="686"/>
            <a:chExt cx="250" cy="84"/>
          </a:xfrm>
        </p:grpSpPr>
        <p:sp>
          <p:nvSpPr>
            <p:cNvPr id="22589" name="WordArt 61">
              <a:extLst>
                <a:ext uri="{FF2B5EF4-FFF2-40B4-BE49-F238E27FC236}">
                  <a16:creationId xmlns:a16="http://schemas.microsoft.com/office/drawing/2014/main" id="{FFE4DB76-8F28-4B7D-8820-9AF6E2BC90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  <p:sp>
          <p:nvSpPr>
            <p:cNvPr id="22590" name="WordArt 62">
              <a:extLst>
                <a:ext uri="{FF2B5EF4-FFF2-40B4-BE49-F238E27FC236}">
                  <a16:creationId xmlns:a16="http://schemas.microsoft.com/office/drawing/2014/main" id="{E871903E-97F0-4104-8EB2-5C9E3538F9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</p:grpSp>
      <p:grpSp>
        <p:nvGrpSpPr>
          <p:cNvPr id="22591" name="Group 63">
            <a:extLst>
              <a:ext uri="{FF2B5EF4-FFF2-40B4-BE49-F238E27FC236}">
                <a16:creationId xmlns:a16="http://schemas.microsoft.com/office/drawing/2014/main" id="{03478352-2679-41E7-AC94-82BC8B951DCE}"/>
              </a:ext>
            </a:extLst>
          </p:cNvPr>
          <p:cNvGrpSpPr>
            <a:grpSpLocks/>
          </p:cNvGrpSpPr>
          <p:nvPr/>
        </p:nvGrpSpPr>
        <p:grpSpPr bwMode="auto">
          <a:xfrm>
            <a:off x="5430838" y="8066088"/>
            <a:ext cx="530225" cy="133350"/>
            <a:chOff x="1727" y="830"/>
            <a:chExt cx="334" cy="84"/>
          </a:xfrm>
        </p:grpSpPr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97BE692A-C514-47E3-9892-F4F268D7F6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  <p:sp>
          <p:nvSpPr>
            <p:cNvPr id="22593" name="WordArt 65">
              <a:extLst>
                <a:ext uri="{FF2B5EF4-FFF2-40B4-BE49-F238E27FC236}">
                  <a16:creationId xmlns:a16="http://schemas.microsoft.com/office/drawing/2014/main" id="{36881394-5465-4190-857E-1B6B69578E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8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</p:grpSp>
      <p:grpSp>
        <p:nvGrpSpPr>
          <p:cNvPr id="22594" name="Group 66">
            <a:extLst>
              <a:ext uri="{FF2B5EF4-FFF2-40B4-BE49-F238E27FC236}">
                <a16:creationId xmlns:a16="http://schemas.microsoft.com/office/drawing/2014/main" id="{16F1AED3-47B7-4481-8321-A7764F6FDB4D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3386138"/>
            <a:ext cx="396875" cy="133350"/>
            <a:chOff x="819" y="830"/>
            <a:chExt cx="250" cy="84"/>
          </a:xfrm>
        </p:grpSpPr>
        <p:sp>
          <p:nvSpPr>
            <p:cNvPr id="22595" name="WordArt 67">
              <a:extLst>
                <a:ext uri="{FF2B5EF4-FFF2-40B4-BE49-F238E27FC236}">
                  <a16:creationId xmlns:a16="http://schemas.microsoft.com/office/drawing/2014/main" id="{D84FEA14-C377-4E4D-8FB2-B80B56701B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  <p:sp>
          <p:nvSpPr>
            <p:cNvPr id="22596" name="WordArt 68">
              <a:extLst>
                <a:ext uri="{FF2B5EF4-FFF2-40B4-BE49-F238E27FC236}">
                  <a16:creationId xmlns:a16="http://schemas.microsoft.com/office/drawing/2014/main" id="{4F70CCD7-4E3E-491F-8E09-946E3F3D90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</p:grpSp>
      <p:grpSp>
        <p:nvGrpSpPr>
          <p:cNvPr id="22597" name="Group 69">
            <a:extLst>
              <a:ext uri="{FF2B5EF4-FFF2-40B4-BE49-F238E27FC236}">
                <a16:creationId xmlns:a16="http://schemas.microsoft.com/office/drawing/2014/main" id="{CD1AB051-BEE4-4938-8885-135ED0E4510C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045700"/>
            <a:ext cx="396875" cy="133350"/>
            <a:chOff x="1096" y="2445"/>
            <a:chExt cx="250" cy="84"/>
          </a:xfrm>
        </p:grpSpPr>
        <p:sp>
          <p:nvSpPr>
            <p:cNvPr id="22598" name="WordArt 70">
              <a:extLst>
                <a:ext uri="{FF2B5EF4-FFF2-40B4-BE49-F238E27FC236}">
                  <a16:creationId xmlns:a16="http://schemas.microsoft.com/office/drawing/2014/main" id="{DFF35315-4B08-49B5-9DE1-D962A68A03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49800481-9771-4627-B988-4B992DC96E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</p:grpSp>
      <p:grpSp>
        <p:nvGrpSpPr>
          <p:cNvPr id="22600" name="Group 72">
            <a:extLst>
              <a:ext uri="{FF2B5EF4-FFF2-40B4-BE49-F238E27FC236}">
                <a16:creationId xmlns:a16="http://schemas.microsoft.com/office/drawing/2014/main" id="{FC9A098F-9099-4EDD-9F05-0A1C7F5F7B2B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6761163"/>
            <a:ext cx="396875" cy="133350"/>
            <a:chOff x="1103" y="2589"/>
            <a:chExt cx="250" cy="84"/>
          </a:xfrm>
        </p:grpSpPr>
        <p:sp>
          <p:nvSpPr>
            <p:cNvPr id="22601" name="WordArt 73">
              <a:extLst>
                <a:ext uri="{FF2B5EF4-FFF2-40B4-BE49-F238E27FC236}">
                  <a16:creationId xmlns:a16="http://schemas.microsoft.com/office/drawing/2014/main" id="{8CAEDE11-A165-42DD-826D-7F5A0ADCEC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3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B5E7425F-5033-4C48-9A91-8385652BBD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4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</p:grpSp>
      <p:grpSp>
        <p:nvGrpSpPr>
          <p:cNvPr id="22603" name="Group 75">
            <a:extLst>
              <a:ext uri="{FF2B5EF4-FFF2-40B4-BE49-F238E27FC236}">
                <a16:creationId xmlns:a16="http://schemas.microsoft.com/office/drawing/2014/main" id="{5B52FBBC-2395-4045-B931-4E72DF8EBC68}"/>
              </a:ext>
            </a:extLst>
          </p:cNvPr>
          <p:cNvGrpSpPr>
            <a:grpSpLocks/>
          </p:cNvGrpSpPr>
          <p:nvPr/>
        </p:nvGrpSpPr>
        <p:grpSpPr bwMode="auto">
          <a:xfrm>
            <a:off x="2325688" y="10812463"/>
            <a:ext cx="396875" cy="133350"/>
            <a:chOff x="785" y="2785"/>
            <a:chExt cx="250" cy="84"/>
          </a:xfrm>
        </p:grpSpPr>
        <p:sp>
          <p:nvSpPr>
            <p:cNvPr id="22604" name="WordArt 76">
              <a:extLst>
                <a:ext uri="{FF2B5EF4-FFF2-40B4-BE49-F238E27FC236}">
                  <a16:creationId xmlns:a16="http://schemas.microsoft.com/office/drawing/2014/main" id="{2D5D3739-9603-4123-88BE-66D0027307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5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2AC1D8E3-6BC3-46A4-988D-47156D52E1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6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</p:grpSp>
      <p:grpSp>
        <p:nvGrpSpPr>
          <p:cNvPr id="22606" name="Group 78">
            <a:extLst>
              <a:ext uri="{FF2B5EF4-FFF2-40B4-BE49-F238E27FC236}">
                <a16:creationId xmlns:a16="http://schemas.microsoft.com/office/drawing/2014/main" id="{DD76DF89-F7E9-49D1-B4D6-FA3CC66D8975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1630363"/>
            <a:ext cx="396875" cy="133350"/>
            <a:chOff x="819" y="1170"/>
            <a:chExt cx="250" cy="84"/>
          </a:xfrm>
        </p:grpSpPr>
        <p:sp>
          <p:nvSpPr>
            <p:cNvPr id="22607" name="WordArt 79">
              <a:extLst>
                <a:ext uri="{FF2B5EF4-FFF2-40B4-BE49-F238E27FC236}">
                  <a16:creationId xmlns:a16="http://schemas.microsoft.com/office/drawing/2014/main" id="{2C5D81D0-B06D-409C-9E5A-9DE69749A0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DBE55A27-5A1B-45BF-9F36-3B7E0974FB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</p:grpSp>
      <p:grpSp>
        <p:nvGrpSpPr>
          <p:cNvPr id="22609" name="Group 81">
            <a:extLst>
              <a:ext uri="{FF2B5EF4-FFF2-40B4-BE49-F238E27FC236}">
                <a16:creationId xmlns:a16="http://schemas.microsoft.com/office/drawing/2014/main" id="{A32FD38B-D037-4EBF-984E-7AFF2669FA8A}"/>
              </a:ext>
            </a:extLst>
          </p:cNvPr>
          <p:cNvGrpSpPr>
            <a:grpSpLocks/>
          </p:cNvGrpSpPr>
          <p:nvPr/>
        </p:nvGrpSpPr>
        <p:grpSpPr bwMode="auto">
          <a:xfrm>
            <a:off x="7410450" y="7480300"/>
            <a:ext cx="396875" cy="133350"/>
            <a:chOff x="1096" y="2785"/>
            <a:chExt cx="250" cy="84"/>
          </a:xfrm>
        </p:grpSpPr>
        <p:sp>
          <p:nvSpPr>
            <p:cNvPr id="22610" name="WordArt 82">
              <a:extLst>
                <a:ext uri="{FF2B5EF4-FFF2-40B4-BE49-F238E27FC236}">
                  <a16:creationId xmlns:a16="http://schemas.microsoft.com/office/drawing/2014/main" id="{0D3A1B1E-443C-49D4-A0DA-1319A4462D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  <p:sp>
          <p:nvSpPr>
            <p:cNvPr id="22611" name="WordArt 83">
              <a:extLst>
                <a:ext uri="{FF2B5EF4-FFF2-40B4-BE49-F238E27FC236}">
                  <a16:creationId xmlns:a16="http://schemas.microsoft.com/office/drawing/2014/main" id="{5B8303DA-6BFE-49A1-90E8-B3FF2CCAC1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</p:grpSp>
      <p:grpSp>
        <p:nvGrpSpPr>
          <p:cNvPr id="22612" name="Group 84">
            <a:extLst>
              <a:ext uri="{FF2B5EF4-FFF2-40B4-BE49-F238E27FC236}">
                <a16:creationId xmlns:a16="http://schemas.microsoft.com/office/drawing/2014/main" id="{29650D8F-AF15-4C37-B862-7783E9CB3E10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4375150"/>
            <a:ext cx="396875" cy="133350"/>
            <a:chOff x="1130" y="1170"/>
            <a:chExt cx="250" cy="84"/>
          </a:xfrm>
        </p:grpSpPr>
        <p:sp>
          <p:nvSpPr>
            <p:cNvPr id="22613" name="WordArt 85">
              <a:extLst>
                <a:ext uri="{FF2B5EF4-FFF2-40B4-BE49-F238E27FC236}">
                  <a16:creationId xmlns:a16="http://schemas.microsoft.com/office/drawing/2014/main" id="{93B83959-28AF-4A54-B50F-C6288180CE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  <p:sp>
          <p:nvSpPr>
            <p:cNvPr id="22614" name="WordArt 86">
              <a:extLst>
                <a:ext uri="{FF2B5EF4-FFF2-40B4-BE49-F238E27FC236}">
                  <a16:creationId xmlns:a16="http://schemas.microsoft.com/office/drawing/2014/main" id="{BA2DF645-6D4A-491C-A3AA-4E3525B183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</p:grpSp>
      <p:grpSp>
        <p:nvGrpSpPr>
          <p:cNvPr id="22615" name="Group 87">
            <a:extLst>
              <a:ext uri="{FF2B5EF4-FFF2-40B4-BE49-F238E27FC236}">
                <a16:creationId xmlns:a16="http://schemas.microsoft.com/office/drawing/2014/main" id="{57AE76C4-E172-4908-BCB3-ECB6B5850D0F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2079625"/>
            <a:ext cx="396875" cy="133350"/>
            <a:chOff x="813" y="1366"/>
            <a:chExt cx="250" cy="84"/>
          </a:xfrm>
        </p:grpSpPr>
        <p:sp>
          <p:nvSpPr>
            <p:cNvPr id="22616" name="WordArt 88">
              <a:extLst>
                <a:ext uri="{FF2B5EF4-FFF2-40B4-BE49-F238E27FC236}">
                  <a16:creationId xmlns:a16="http://schemas.microsoft.com/office/drawing/2014/main" id="{5AA1DAF1-A1BB-479A-8521-479C936CD1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  <p:sp>
          <p:nvSpPr>
            <p:cNvPr id="22617" name="WordArt 89">
              <a:extLst>
                <a:ext uri="{FF2B5EF4-FFF2-40B4-BE49-F238E27FC236}">
                  <a16:creationId xmlns:a16="http://schemas.microsoft.com/office/drawing/2014/main" id="{A4D89EA1-589A-425C-9221-1C950AC92E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</p:grpSp>
      <p:grpSp>
        <p:nvGrpSpPr>
          <p:cNvPr id="22618" name="Group 90">
            <a:extLst>
              <a:ext uri="{FF2B5EF4-FFF2-40B4-BE49-F238E27FC236}">
                <a16:creationId xmlns:a16="http://schemas.microsoft.com/office/drawing/2014/main" id="{1E38E14C-7405-4B87-90AD-E761ED68C123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2351088"/>
            <a:ext cx="396875" cy="133350"/>
            <a:chOff x="820" y="1510"/>
            <a:chExt cx="250" cy="84"/>
          </a:xfrm>
        </p:grpSpPr>
        <p:sp>
          <p:nvSpPr>
            <p:cNvPr id="22619" name="WordArt 91">
              <a:extLst>
                <a:ext uri="{FF2B5EF4-FFF2-40B4-BE49-F238E27FC236}">
                  <a16:creationId xmlns:a16="http://schemas.microsoft.com/office/drawing/2014/main" id="{180B4F25-7E24-4367-8AF3-E485590A52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  <p:sp>
          <p:nvSpPr>
            <p:cNvPr id="22620" name="WordArt 92">
              <a:extLst>
                <a:ext uri="{FF2B5EF4-FFF2-40B4-BE49-F238E27FC236}">
                  <a16:creationId xmlns:a16="http://schemas.microsoft.com/office/drawing/2014/main" id="{F2DC0695-055E-4497-8D32-FE1C70B7AA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</p:grpSp>
      <p:grpSp>
        <p:nvGrpSpPr>
          <p:cNvPr id="22621" name="Group 93">
            <a:extLst>
              <a:ext uri="{FF2B5EF4-FFF2-40B4-BE49-F238E27FC236}">
                <a16:creationId xmlns:a16="http://schemas.microsoft.com/office/drawing/2014/main" id="{C7D2C002-9E8F-4FDF-976E-68965CA40F13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2170113"/>
            <a:ext cx="396875" cy="133350"/>
            <a:chOff x="1124" y="1366"/>
            <a:chExt cx="250" cy="84"/>
          </a:xfrm>
        </p:grpSpPr>
        <p:sp>
          <p:nvSpPr>
            <p:cNvPr id="22622" name="WordArt 94">
              <a:extLst>
                <a:ext uri="{FF2B5EF4-FFF2-40B4-BE49-F238E27FC236}">
                  <a16:creationId xmlns:a16="http://schemas.microsoft.com/office/drawing/2014/main" id="{226CCFF8-0C92-4E20-9E70-FF201CC5FC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22623" name="WordArt 95">
              <a:extLst>
                <a:ext uri="{FF2B5EF4-FFF2-40B4-BE49-F238E27FC236}">
                  <a16:creationId xmlns:a16="http://schemas.microsoft.com/office/drawing/2014/main" id="{50421625-11D1-45CF-B859-F01A3037E0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22624" name="Group 96">
            <a:extLst>
              <a:ext uri="{FF2B5EF4-FFF2-40B4-BE49-F238E27FC236}">
                <a16:creationId xmlns:a16="http://schemas.microsoft.com/office/drawing/2014/main" id="{BFE45F4A-762A-42D5-94E4-BCE8578CCC91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6491288"/>
            <a:ext cx="396875" cy="133350"/>
            <a:chOff x="1131" y="1510"/>
            <a:chExt cx="250" cy="84"/>
          </a:xfrm>
        </p:grpSpPr>
        <p:sp>
          <p:nvSpPr>
            <p:cNvPr id="22625" name="WordArt 97">
              <a:extLst>
                <a:ext uri="{FF2B5EF4-FFF2-40B4-BE49-F238E27FC236}">
                  <a16:creationId xmlns:a16="http://schemas.microsoft.com/office/drawing/2014/main" id="{E840433F-5867-4EB4-999A-6C566791E6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  <p:sp>
          <p:nvSpPr>
            <p:cNvPr id="22626" name="WordArt 98">
              <a:extLst>
                <a:ext uri="{FF2B5EF4-FFF2-40B4-BE49-F238E27FC236}">
                  <a16:creationId xmlns:a16="http://schemas.microsoft.com/office/drawing/2014/main" id="{3049EEE4-7FDE-4AA5-A0F4-74C93A5E7C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2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</p:grpSp>
      <p:grpSp>
        <p:nvGrpSpPr>
          <p:cNvPr id="22627" name="Group 99">
            <a:extLst>
              <a:ext uri="{FF2B5EF4-FFF2-40B4-BE49-F238E27FC236}">
                <a16:creationId xmlns:a16="http://schemas.microsoft.com/office/drawing/2014/main" id="{D9D283F9-7774-4EFA-AD5F-E200DF20CA94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5951538"/>
            <a:ext cx="396875" cy="133350"/>
            <a:chOff x="812" y="1707"/>
            <a:chExt cx="250" cy="84"/>
          </a:xfrm>
        </p:grpSpPr>
        <p:sp>
          <p:nvSpPr>
            <p:cNvPr id="22628" name="WordArt 100">
              <a:extLst>
                <a:ext uri="{FF2B5EF4-FFF2-40B4-BE49-F238E27FC236}">
                  <a16:creationId xmlns:a16="http://schemas.microsoft.com/office/drawing/2014/main" id="{1BF62382-6719-4818-BA0F-5D5946D64A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  <p:sp>
          <p:nvSpPr>
            <p:cNvPr id="22629" name="WordArt 101">
              <a:extLst>
                <a:ext uri="{FF2B5EF4-FFF2-40B4-BE49-F238E27FC236}">
                  <a16:creationId xmlns:a16="http://schemas.microsoft.com/office/drawing/2014/main" id="{AC678D7E-4D1E-4E99-90C5-C30421093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</p:grpSp>
      <p:grpSp>
        <p:nvGrpSpPr>
          <p:cNvPr id="22630" name="Group 102">
            <a:extLst>
              <a:ext uri="{FF2B5EF4-FFF2-40B4-BE49-F238E27FC236}">
                <a16:creationId xmlns:a16="http://schemas.microsoft.com/office/drawing/2014/main" id="{987CF786-86C6-4232-9B1E-1791A5DD1215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7886700"/>
            <a:ext cx="396875" cy="133350"/>
            <a:chOff x="819" y="1851"/>
            <a:chExt cx="250" cy="84"/>
          </a:xfrm>
        </p:grpSpPr>
        <p:sp>
          <p:nvSpPr>
            <p:cNvPr id="22631" name="WordArt 103">
              <a:extLst>
                <a:ext uri="{FF2B5EF4-FFF2-40B4-BE49-F238E27FC236}">
                  <a16:creationId xmlns:a16="http://schemas.microsoft.com/office/drawing/2014/main" id="{3935D1B4-8BCE-445A-9045-B86C6ADC74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  <p:sp>
          <p:nvSpPr>
            <p:cNvPr id="22632" name="WordArt 104">
              <a:extLst>
                <a:ext uri="{FF2B5EF4-FFF2-40B4-BE49-F238E27FC236}">
                  <a16:creationId xmlns:a16="http://schemas.microsoft.com/office/drawing/2014/main" id="{A47EECD6-556B-4DDD-8F50-5F6922D995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</p:grpSp>
      <p:grpSp>
        <p:nvGrpSpPr>
          <p:cNvPr id="22633" name="Group 105">
            <a:extLst>
              <a:ext uri="{FF2B5EF4-FFF2-40B4-BE49-F238E27FC236}">
                <a16:creationId xmlns:a16="http://schemas.microsoft.com/office/drawing/2014/main" id="{77C8EAD0-516A-409A-914A-B2D454A87075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7886700"/>
            <a:ext cx="396875" cy="133350"/>
            <a:chOff x="1123" y="1707"/>
            <a:chExt cx="250" cy="84"/>
          </a:xfrm>
        </p:grpSpPr>
        <p:sp>
          <p:nvSpPr>
            <p:cNvPr id="22634" name="WordArt 106">
              <a:extLst>
                <a:ext uri="{FF2B5EF4-FFF2-40B4-BE49-F238E27FC236}">
                  <a16:creationId xmlns:a16="http://schemas.microsoft.com/office/drawing/2014/main" id="{A972EA2F-0E83-4222-9F9F-4014AAEAA5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  <p:sp>
          <p:nvSpPr>
            <p:cNvPr id="22635" name="WordArt 107">
              <a:extLst>
                <a:ext uri="{FF2B5EF4-FFF2-40B4-BE49-F238E27FC236}">
                  <a16:creationId xmlns:a16="http://schemas.microsoft.com/office/drawing/2014/main" id="{C5AA47F4-E45D-4E60-8D3C-D0AD27ADA9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</p:grpSp>
      <p:grpSp>
        <p:nvGrpSpPr>
          <p:cNvPr id="22636" name="Group 108">
            <a:extLst>
              <a:ext uri="{FF2B5EF4-FFF2-40B4-BE49-F238E27FC236}">
                <a16:creationId xmlns:a16="http://schemas.microsoft.com/office/drawing/2014/main" id="{6BC7FCCB-5DD7-4E18-B605-276B0898E118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9010650"/>
            <a:ext cx="396875" cy="133350"/>
            <a:chOff x="1130" y="1851"/>
            <a:chExt cx="250" cy="84"/>
          </a:xfrm>
        </p:grpSpPr>
        <p:sp>
          <p:nvSpPr>
            <p:cNvPr id="22637" name="WordArt 109">
              <a:extLst>
                <a:ext uri="{FF2B5EF4-FFF2-40B4-BE49-F238E27FC236}">
                  <a16:creationId xmlns:a16="http://schemas.microsoft.com/office/drawing/2014/main" id="{0D7A1F87-D285-458C-B356-4EAF784BF9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  <p:sp>
          <p:nvSpPr>
            <p:cNvPr id="22638" name="WordArt 110">
              <a:extLst>
                <a:ext uri="{FF2B5EF4-FFF2-40B4-BE49-F238E27FC236}">
                  <a16:creationId xmlns:a16="http://schemas.microsoft.com/office/drawing/2014/main" id="{464C9E6F-0E66-40D1-9B34-27814BFD75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</p:grpSp>
      <p:grpSp>
        <p:nvGrpSpPr>
          <p:cNvPr id="22639" name="Group 111">
            <a:extLst>
              <a:ext uri="{FF2B5EF4-FFF2-40B4-BE49-F238E27FC236}">
                <a16:creationId xmlns:a16="http://schemas.microsoft.com/office/drawing/2014/main" id="{9BA1977A-089B-4326-A61B-3BF0AD9C8B47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6535738"/>
            <a:ext cx="396875" cy="133350"/>
            <a:chOff x="813" y="2047"/>
            <a:chExt cx="250" cy="84"/>
          </a:xfrm>
        </p:grpSpPr>
        <p:sp>
          <p:nvSpPr>
            <p:cNvPr id="22640" name="WordArt 112">
              <a:extLst>
                <a:ext uri="{FF2B5EF4-FFF2-40B4-BE49-F238E27FC236}">
                  <a16:creationId xmlns:a16="http://schemas.microsoft.com/office/drawing/2014/main" id="{BB85316C-3134-4065-8C91-D0D4430A1F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  <p:sp>
          <p:nvSpPr>
            <p:cNvPr id="22641" name="WordArt 113">
              <a:extLst>
                <a:ext uri="{FF2B5EF4-FFF2-40B4-BE49-F238E27FC236}">
                  <a16:creationId xmlns:a16="http://schemas.microsoft.com/office/drawing/2014/main" id="{D0B56117-65C5-45E9-AAFB-64B2F6B3CB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</p:grpSp>
      <p:grpSp>
        <p:nvGrpSpPr>
          <p:cNvPr id="22642" name="Group 114">
            <a:extLst>
              <a:ext uri="{FF2B5EF4-FFF2-40B4-BE49-F238E27FC236}">
                <a16:creationId xmlns:a16="http://schemas.microsoft.com/office/drawing/2014/main" id="{3F9D46B3-F4FF-4D8C-8728-6FFDB0597A3A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210425"/>
            <a:ext cx="396875" cy="133350"/>
            <a:chOff x="820" y="2191"/>
            <a:chExt cx="250" cy="84"/>
          </a:xfrm>
        </p:grpSpPr>
        <p:sp>
          <p:nvSpPr>
            <p:cNvPr id="22643" name="WordArt 115">
              <a:extLst>
                <a:ext uri="{FF2B5EF4-FFF2-40B4-BE49-F238E27FC236}">
                  <a16:creationId xmlns:a16="http://schemas.microsoft.com/office/drawing/2014/main" id="{9F6E58B7-DE9F-49B6-AEC5-A55BD0223A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21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  <p:sp>
          <p:nvSpPr>
            <p:cNvPr id="22644" name="WordArt 116">
              <a:extLst>
                <a:ext uri="{FF2B5EF4-FFF2-40B4-BE49-F238E27FC236}">
                  <a16:creationId xmlns:a16="http://schemas.microsoft.com/office/drawing/2014/main" id="{8973D2F0-5686-4B2A-AA63-768522E585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21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</p:grpSp>
      <p:grpSp>
        <p:nvGrpSpPr>
          <p:cNvPr id="22645" name="Group 117">
            <a:extLst>
              <a:ext uri="{FF2B5EF4-FFF2-40B4-BE49-F238E27FC236}">
                <a16:creationId xmlns:a16="http://schemas.microsoft.com/office/drawing/2014/main" id="{190B14A9-E969-4B4C-8C7B-0D0B5FE55D68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11622088"/>
            <a:ext cx="396875" cy="133350"/>
            <a:chOff x="1230" y="5021"/>
            <a:chExt cx="250" cy="84"/>
          </a:xfrm>
        </p:grpSpPr>
        <p:sp>
          <p:nvSpPr>
            <p:cNvPr id="22646" name="WordArt 118">
              <a:extLst>
                <a:ext uri="{FF2B5EF4-FFF2-40B4-BE49-F238E27FC236}">
                  <a16:creationId xmlns:a16="http://schemas.microsoft.com/office/drawing/2014/main" id="{E1654B62-F34B-46AE-88E9-355BC6EF5C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0" y="50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  <p:sp>
          <p:nvSpPr>
            <p:cNvPr id="22647" name="WordArt 119">
              <a:extLst>
                <a:ext uri="{FF2B5EF4-FFF2-40B4-BE49-F238E27FC236}">
                  <a16:creationId xmlns:a16="http://schemas.microsoft.com/office/drawing/2014/main" id="{1F11F7A8-03D3-42BF-8BBE-4F2F3887C4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1" y="50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</p:grpSp>
      <p:grpSp>
        <p:nvGrpSpPr>
          <p:cNvPr id="22648" name="Group 120">
            <a:extLst>
              <a:ext uri="{FF2B5EF4-FFF2-40B4-BE49-F238E27FC236}">
                <a16:creationId xmlns:a16="http://schemas.microsoft.com/office/drawing/2014/main" id="{1977C1E2-1B3C-4DDB-AE28-073529F09B1C}"/>
              </a:ext>
            </a:extLst>
          </p:cNvPr>
          <p:cNvGrpSpPr>
            <a:grpSpLocks/>
          </p:cNvGrpSpPr>
          <p:nvPr/>
        </p:nvGrpSpPr>
        <p:grpSpPr bwMode="auto">
          <a:xfrm>
            <a:off x="1695450" y="12161838"/>
            <a:ext cx="396875" cy="133350"/>
            <a:chOff x="1237" y="5165"/>
            <a:chExt cx="250" cy="84"/>
          </a:xfrm>
        </p:grpSpPr>
        <p:sp>
          <p:nvSpPr>
            <p:cNvPr id="22649" name="WordArt 121">
              <a:extLst>
                <a:ext uri="{FF2B5EF4-FFF2-40B4-BE49-F238E27FC236}">
                  <a16:creationId xmlns:a16="http://schemas.microsoft.com/office/drawing/2014/main" id="{F9777255-0315-466F-9693-C5E37E04CF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51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  <p:sp>
          <p:nvSpPr>
            <p:cNvPr id="22650" name="WordArt 122">
              <a:extLst>
                <a:ext uri="{FF2B5EF4-FFF2-40B4-BE49-F238E27FC236}">
                  <a16:creationId xmlns:a16="http://schemas.microsoft.com/office/drawing/2014/main" id="{4B7CC2FA-72C2-487F-AD37-F7EA410651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51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>
            <a:extLst>
              <a:ext uri="{FF2B5EF4-FFF2-40B4-BE49-F238E27FC236}">
                <a16:creationId xmlns:a16="http://schemas.microsoft.com/office/drawing/2014/main" id="{D8813DFF-F7DF-41E7-83BB-3D34B8DA4709}"/>
              </a:ext>
            </a:extLst>
          </p:cNvPr>
          <p:cNvGrpSpPr>
            <a:grpSpLocks/>
          </p:cNvGrpSpPr>
          <p:nvPr/>
        </p:nvGrpSpPr>
        <p:grpSpPr bwMode="auto">
          <a:xfrm>
            <a:off x="1379538" y="460375"/>
            <a:ext cx="6842125" cy="12061825"/>
            <a:chOff x="869" y="290"/>
            <a:chExt cx="4310" cy="7598"/>
          </a:xfrm>
        </p:grpSpPr>
        <p:sp>
          <p:nvSpPr>
            <p:cNvPr id="23557" name="Rectangle 5">
              <a:extLst>
                <a:ext uri="{FF2B5EF4-FFF2-40B4-BE49-F238E27FC236}">
                  <a16:creationId xmlns:a16="http://schemas.microsoft.com/office/drawing/2014/main" id="{8D553C80-99FF-47C7-885D-26E43AB4D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7547"/>
              <a:ext cx="681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FAAD6876-8358-4123-B1CD-661A13E00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7207"/>
              <a:ext cx="681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5F48CFEC-284E-4E4B-A5A9-6B6E7D07C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6527"/>
              <a:ext cx="113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56105C85-E4B4-4EBA-B4D2-E3968DA06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6073"/>
              <a:ext cx="79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C2683318-3D80-4BAB-B82F-42643ED02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393"/>
              <a:ext cx="113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76ED8C28-F944-47A4-AF94-DC9BFB41C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4599"/>
              <a:ext cx="56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252361A2-9AD5-401F-9F53-2BD29F074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3919"/>
              <a:ext cx="56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CF729B48-81A1-4F96-80CD-D59DDE4A3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3919"/>
              <a:ext cx="567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D6E9003D-1309-48E8-917B-9440ED534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3238"/>
              <a:ext cx="908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E5E7321D-236A-4A86-BED8-7908D77CD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2104"/>
              <a:ext cx="1020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A31B64B2-8E3F-4A59-AD92-619FF8916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2331"/>
              <a:ext cx="1360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377C96EC-015C-4D4C-9BFE-F38110AB3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1877"/>
              <a:ext cx="90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CFF3A974-2C53-464B-B4E7-0BA9A2731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1877"/>
              <a:ext cx="90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05BC8F3E-E5A0-4CF6-997A-AB93F4507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1197"/>
              <a:ext cx="79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6DB0FAAE-40AC-4644-B59B-63EDD6D0E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1197"/>
              <a:ext cx="453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B3EFA537-0C5B-467D-AFB3-C10932A76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90"/>
              <a:ext cx="567" cy="90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916BBF33-F6A4-42AA-8E60-80E2BE319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403"/>
              <a:ext cx="680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DB03B0BC-D0C8-4169-8058-394CF148B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1084"/>
              <a:ext cx="340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143A0078-BACB-4B9C-9D20-1595CBF16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1084"/>
              <a:ext cx="22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49C07976-DDA0-4CBA-AEDE-B3EF164B1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1084"/>
              <a:ext cx="11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D37D4633-98AC-4F79-B902-DAFC90BEC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970"/>
              <a:ext cx="22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C7BCB745-9D21-4E76-A20D-7CD4B9238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3578"/>
              <a:ext cx="453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F5172B62-8522-4EE2-AB65-06614D108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259"/>
              <a:ext cx="680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0D1F5467-0554-45B6-99D4-2723C912B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4259"/>
              <a:ext cx="454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9E8184BD-4A52-4212-A3EE-20F1BF5DD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599"/>
              <a:ext cx="1134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Rectangle 30">
              <a:extLst>
                <a:ext uri="{FF2B5EF4-FFF2-40B4-BE49-F238E27FC236}">
                  <a16:creationId xmlns:a16="http://schemas.microsoft.com/office/drawing/2014/main" id="{77CE77E6-3590-41F3-A7F9-C387B4A98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939"/>
              <a:ext cx="170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46B1EAFF-ACBC-4380-967B-D1B7970DE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3692"/>
              <a:ext cx="2042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Rectangle 32">
              <a:extLst>
                <a:ext uri="{FF2B5EF4-FFF2-40B4-BE49-F238E27FC236}">
                  <a16:creationId xmlns:a16="http://schemas.microsoft.com/office/drawing/2014/main" id="{854A7C13-E78F-4B68-B662-E6203BBFB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4259"/>
              <a:ext cx="113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Rectangle 33">
              <a:extLst>
                <a:ext uri="{FF2B5EF4-FFF2-40B4-BE49-F238E27FC236}">
                  <a16:creationId xmlns:a16="http://schemas.microsoft.com/office/drawing/2014/main" id="{58300490-BC09-4C91-9240-584873D5D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4826"/>
              <a:ext cx="113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86" name="Group 34">
            <a:extLst>
              <a:ext uri="{FF2B5EF4-FFF2-40B4-BE49-F238E27FC236}">
                <a16:creationId xmlns:a16="http://schemas.microsoft.com/office/drawing/2014/main" id="{D32386A2-9197-4875-A6E4-12AB115E93AB}"/>
              </a:ext>
            </a:extLst>
          </p:cNvPr>
          <p:cNvGrpSpPr>
            <a:grpSpLocks/>
          </p:cNvGrpSpPr>
          <p:nvPr/>
        </p:nvGrpSpPr>
        <p:grpSpPr bwMode="auto">
          <a:xfrm>
            <a:off x="5705475" y="2374900"/>
            <a:ext cx="530225" cy="133350"/>
            <a:chOff x="1719" y="346"/>
            <a:chExt cx="334" cy="84"/>
          </a:xfrm>
        </p:grpSpPr>
        <p:sp>
          <p:nvSpPr>
            <p:cNvPr id="23587" name="WordArt 35">
              <a:extLst>
                <a:ext uri="{FF2B5EF4-FFF2-40B4-BE49-F238E27FC236}">
                  <a16:creationId xmlns:a16="http://schemas.microsoft.com/office/drawing/2014/main" id="{FE196A92-D20D-4DB0-B395-EB57F2B7A2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  <p:sp>
          <p:nvSpPr>
            <p:cNvPr id="23588" name="WordArt 36">
              <a:extLst>
                <a:ext uri="{FF2B5EF4-FFF2-40B4-BE49-F238E27FC236}">
                  <a16:creationId xmlns:a16="http://schemas.microsoft.com/office/drawing/2014/main" id="{930A7A8D-23D2-4D97-9414-F58356AA99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四日市市</a:t>
              </a:r>
            </a:p>
          </p:txBody>
        </p:sp>
      </p:grpSp>
      <p:grpSp>
        <p:nvGrpSpPr>
          <p:cNvPr id="23589" name="Group 37">
            <a:extLst>
              <a:ext uri="{FF2B5EF4-FFF2-40B4-BE49-F238E27FC236}">
                <a16:creationId xmlns:a16="http://schemas.microsoft.com/office/drawing/2014/main" id="{3DDC1280-4832-4170-9793-549F5100BAAF}"/>
              </a:ext>
            </a:extLst>
          </p:cNvPr>
          <p:cNvGrpSpPr>
            <a:grpSpLocks/>
          </p:cNvGrpSpPr>
          <p:nvPr/>
        </p:nvGrpSpPr>
        <p:grpSpPr bwMode="auto">
          <a:xfrm>
            <a:off x="6673850" y="6964363"/>
            <a:ext cx="396875" cy="133350"/>
            <a:chOff x="811" y="346"/>
            <a:chExt cx="250" cy="84"/>
          </a:xfrm>
        </p:grpSpPr>
        <p:sp>
          <p:nvSpPr>
            <p:cNvPr id="23590" name="WordArt 38">
              <a:extLst>
                <a:ext uri="{FF2B5EF4-FFF2-40B4-BE49-F238E27FC236}">
                  <a16:creationId xmlns:a16="http://schemas.microsoft.com/office/drawing/2014/main" id="{30260A26-CAAD-4C3C-996D-2F397FC59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1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  <p:sp>
          <p:nvSpPr>
            <p:cNvPr id="23591" name="WordArt 39">
              <a:extLst>
                <a:ext uri="{FF2B5EF4-FFF2-40B4-BE49-F238E27FC236}">
                  <a16:creationId xmlns:a16="http://schemas.microsoft.com/office/drawing/2014/main" id="{C689C683-D90E-45B8-A43C-5A3EB76F3A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伊勢市</a:t>
              </a:r>
            </a:p>
          </p:txBody>
        </p:sp>
      </p:grpSp>
      <p:grpSp>
        <p:nvGrpSpPr>
          <p:cNvPr id="23592" name="Group 40">
            <a:extLst>
              <a:ext uri="{FF2B5EF4-FFF2-40B4-BE49-F238E27FC236}">
                <a16:creationId xmlns:a16="http://schemas.microsoft.com/office/drawing/2014/main" id="{0CA50146-63CD-4761-BAC9-F3FCEF106415}"/>
              </a:ext>
            </a:extLst>
          </p:cNvPr>
          <p:cNvGrpSpPr>
            <a:grpSpLocks/>
          </p:cNvGrpSpPr>
          <p:nvPr/>
        </p:nvGrpSpPr>
        <p:grpSpPr bwMode="auto">
          <a:xfrm>
            <a:off x="4664075" y="4714875"/>
            <a:ext cx="274638" cy="133350"/>
            <a:chOff x="358" y="346"/>
            <a:chExt cx="173" cy="84"/>
          </a:xfrm>
        </p:grpSpPr>
        <p:sp>
          <p:nvSpPr>
            <p:cNvPr id="23593" name="WordArt 41">
              <a:extLst>
                <a:ext uri="{FF2B5EF4-FFF2-40B4-BE49-F238E27FC236}">
                  <a16:creationId xmlns:a16="http://schemas.microsoft.com/office/drawing/2014/main" id="{981EC070-E987-4B38-9D59-CD4A115454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34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  <p:sp>
          <p:nvSpPr>
            <p:cNvPr id="23594" name="WordArt 42">
              <a:extLst>
                <a:ext uri="{FF2B5EF4-FFF2-40B4-BE49-F238E27FC236}">
                  <a16:creationId xmlns:a16="http://schemas.microsoft.com/office/drawing/2014/main" id="{7E5BE8CF-649A-49D3-ACE2-FD48260996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34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津市</a:t>
              </a:r>
            </a:p>
          </p:txBody>
        </p:sp>
      </p:grpSp>
      <p:grpSp>
        <p:nvGrpSpPr>
          <p:cNvPr id="23595" name="Group 43">
            <a:extLst>
              <a:ext uri="{FF2B5EF4-FFF2-40B4-BE49-F238E27FC236}">
                <a16:creationId xmlns:a16="http://schemas.microsoft.com/office/drawing/2014/main" id="{C8A22EA8-3FFE-42EB-8264-7EE933B51856}"/>
              </a:ext>
            </a:extLst>
          </p:cNvPr>
          <p:cNvGrpSpPr>
            <a:grpSpLocks/>
          </p:cNvGrpSpPr>
          <p:nvPr/>
        </p:nvGrpSpPr>
        <p:grpSpPr bwMode="auto">
          <a:xfrm>
            <a:off x="4986338" y="1114425"/>
            <a:ext cx="530225" cy="133350"/>
            <a:chOff x="1726" y="490"/>
            <a:chExt cx="334" cy="84"/>
          </a:xfrm>
        </p:grpSpPr>
        <p:sp>
          <p:nvSpPr>
            <p:cNvPr id="23596" name="WordArt 44">
              <a:extLst>
                <a:ext uri="{FF2B5EF4-FFF2-40B4-BE49-F238E27FC236}">
                  <a16:creationId xmlns:a16="http://schemas.microsoft.com/office/drawing/2014/main" id="{27762267-708D-4A11-8D9A-FA45F5DDE0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6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  <p:sp>
          <p:nvSpPr>
            <p:cNvPr id="23597" name="WordArt 45">
              <a:extLst>
                <a:ext uri="{FF2B5EF4-FFF2-40B4-BE49-F238E27FC236}">
                  <a16:creationId xmlns:a16="http://schemas.microsoft.com/office/drawing/2014/main" id="{22AD9307-0496-43F0-8E78-78AEAAA895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いなべ市</a:t>
              </a:r>
            </a:p>
          </p:txBody>
        </p:sp>
      </p:grpSp>
      <p:grpSp>
        <p:nvGrpSpPr>
          <p:cNvPr id="23598" name="Group 46">
            <a:extLst>
              <a:ext uri="{FF2B5EF4-FFF2-40B4-BE49-F238E27FC236}">
                <a16:creationId xmlns:a16="http://schemas.microsoft.com/office/drawing/2014/main" id="{13C8AED9-CC68-40D7-A02C-7F15DF4AAA92}"/>
              </a:ext>
            </a:extLst>
          </p:cNvPr>
          <p:cNvGrpSpPr>
            <a:grpSpLocks/>
          </p:cNvGrpSpPr>
          <p:nvPr/>
        </p:nvGrpSpPr>
        <p:grpSpPr bwMode="auto">
          <a:xfrm>
            <a:off x="6042025" y="1112838"/>
            <a:ext cx="396875" cy="133350"/>
            <a:chOff x="818" y="490"/>
            <a:chExt cx="250" cy="84"/>
          </a:xfrm>
        </p:grpSpPr>
        <p:sp>
          <p:nvSpPr>
            <p:cNvPr id="23599" name="WordArt 47">
              <a:extLst>
                <a:ext uri="{FF2B5EF4-FFF2-40B4-BE49-F238E27FC236}">
                  <a16:creationId xmlns:a16="http://schemas.microsoft.com/office/drawing/2014/main" id="{BBDE6524-FEBC-4796-8D65-3089B8F667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8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  <p:sp>
          <p:nvSpPr>
            <p:cNvPr id="23600" name="WordArt 48">
              <a:extLst>
                <a:ext uri="{FF2B5EF4-FFF2-40B4-BE49-F238E27FC236}">
                  <a16:creationId xmlns:a16="http://schemas.microsoft.com/office/drawing/2014/main" id="{4A5B1DBC-2804-49AB-8517-17B4143C95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桑名市</a:t>
              </a:r>
            </a:p>
          </p:txBody>
        </p:sp>
      </p:grpSp>
      <p:grpSp>
        <p:nvGrpSpPr>
          <p:cNvPr id="23601" name="Group 49">
            <a:extLst>
              <a:ext uri="{FF2B5EF4-FFF2-40B4-BE49-F238E27FC236}">
                <a16:creationId xmlns:a16="http://schemas.microsoft.com/office/drawing/2014/main" id="{BB2C309C-1118-43B8-9747-B91911E3C9AE}"/>
              </a:ext>
            </a:extLst>
          </p:cNvPr>
          <p:cNvGrpSpPr>
            <a:grpSpLocks/>
          </p:cNvGrpSpPr>
          <p:nvPr/>
        </p:nvGrpSpPr>
        <p:grpSpPr bwMode="auto">
          <a:xfrm>
            <a:off x="4602163" y="6243638"/>
            <a:ext cx="396875" cy="133350"/>
            <a:chOff x="1122" y="346"/>
            <a:chExt cx="250" cy="84"/>
          </a:xfrm>
        </p:grpSpPr>
        <p:sp>
          <p:nvSpPr>
            <p:cNvPr id="23602" name="WordArt 50">
              <a:extLst>
                <a:ext uri="{FF2B5EF4-FFF2-40B4-BE49-F238E27FC236}">
                  <a16:creationId xmlns:a16="http://schemas.microsoft.com/office/drawing/2014/main" id="{B00658F4-2D17-4B6A-8900-C03C7EAEE3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2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  <p:sp>
          <p:nvSpPr>
            <p:cNvPr id="23603" name="WordArt 51">
              <a:extLst>
                <a:ext uri="{FF2B5EF4-FFF2-40B4-BE49-F238E27FC236}">
                  <a16:creationId xmlns:a16="http://schemas.microsoft.com/office/drawing/2014/main" id="{295B4F62-6012-40CD-A3E6-1CCC8271C3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松阪市</a:t>
              </a:r>
            </a:p>
          </p:txBody>
        </p:sp>
      </p:grpSp>
      <p:grpSp>
        <p:nvGrpSpPr>
          <p:cNvPr id="23604" name="Group 52">
            <a:extLst>
              <a:ext uri="{FF2B5EF4-FFF2-40B4-BE49-F238E27FC236}">
                <a16:creationId xmlns:a16="http://schemas.microsoft.com/office/drawing/2014/main" id="{6FB2B819-88EE-4CAE-872C-C295FC6AD83B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3273425"/>
            <a:ext cx="396875" cy="133350"/>
            <a:chOff x="1129" y="490"/>
            <a:chExt cx="250" cy="84"/>
          </a:xfrm>
        </p:grpSpPr>
        <p:sp>
          <p:nvSpPr>
            <p:cNvPr id="23605" name="WordArt 53">
              <a:extLst>
                <a:ext uri="{FF2B5EF4-FFF2-40B4-BE49-F238E27FC236}">
                  <a16:creationId xmlns:a16="http://schemas.microsoft.com/office/drawing/2014/main" id="{C3932A0E-427C-4B8B-B9FF-52CBCCA666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  <p:sp>
          <p:nvSpPr>
            <p:cNvPr id="23606" name="WordArt 54">
              <a:extLst>
                <a:ext uri="{FF2B5EF4-FFF2-40B4-BE49-F238E27FC236}">
                  <a16:creationId xmlns:a16="http://schemas.microsoft.com/office/drawing/2014/main" id="{B1EC8080-BF1A-4F4B-B9FB-283142DD95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鈴鹿市</a:t>
              </a:r>
            </a:p>
          </p:txBody>
        </p:sp>
      </p:grpSp>
      <p:grpSp>
        <p:nvGrpSpPr>
          <p:cNvPr id="23607" name="Group 55">
            <a:extLst>
              <a:ext uri="{FF2B5EF4-FFF2-40B4-BE49-F238E27FC236}">
                <a16:creationId xmlns:a16="http://schemas.microsoft.com/office/drawing/2014/main" id="{816646EC-803E-4EB3-8A3A-D3E478839C20}"/>
              </a:ext>
            </a:extLst>
          </p:cNvPr>
          <p:cNvGrpSpPr>
            <a:grpSpLocks/>
          </p:cNvGrpSpPr>
          <p:nvPr/>
        </p:nvGrpSpPr>
        <p:grpSpPr bwMode="auto">
          <a:xfrm>
            <a:off x="6791325" y="1809750"/>
            <a:ext cx="530225" cy="133350"/>
            <a:chOff x="1720" y="686"/>
            <a:chExt cx="334" cy="84"/>
          </a:xfrm>
        </p:grpSpPr>
        <p:sp>
          <p:nvSpPr>
            <p:cNvPr id="23608" name="WordArt 56">
              <a:extLst>
                <a:ext uri="{FF2B5EF4-FFF2-40B4-BE49-F238E27FC236}">
                  <a16:creationId xmlns:a16="http://schemas.microsoft.com/office/drawing/2014/main" id="{E173E7DF-CBC6-4246-9241-97775A465D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  <p:sp>
          <p:nvSpPr>
            <p:cNvPr id="23609" name="WordArt 57">
              <a:extLst>
                <a:ext uri="{FF2B5EF4-FFF2-40B4-BE49-F238E27FC236}">
                  <a16:creationId xmlns:a16="http://schemas.microsoft.com/office/drawing/2014/main" id="{3A6CD53F-4ABE-44BC-9B93-42454C880A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1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木曽岬町</a:t>
              </a:r>
            </a:p>
          </p:txBody>
        </p:sp>
      </p:grpSp>
      <p:grpSp>
        <p:nvGrpSpPr>
          <p:cNvPr id="23610" name="Group 58">
            <a:extLst>
              <a:ext uri="{FF2B5EF4-FFF2-40B4-BE49-F238E27FC236}">
                <a16:creationId xmlns:a16="http://schemas.microsoft.com/office/drawing/2014/main" id="{4A1BEEEF-6594-46C3-B515-7D918120E155}"/>
              </a:ext>
            </a:extLst>
          </p:cNvPr>
          <p:cNvGrpSpPr>
            <a:grpSpLocks/>
          </p:cNvGrpSpPr>
          <p:nvPr/>
        </p:nvGrpSpPr>
        <p:grpSpPr bwMode="auto">
          <a:xfrm>
            <a:off x="2801938" y="5434013"/>
            <a:ext cx="396875" cy="133350"/>
            <a:chOff x="812" y="686"/>
            <a:chExt cx="250" cy="84"/>
          </a:xfrm>
        </p:grpSpPr>
        <p:sp>
          <p:nvSpPr>
            <p:cNvPr id="23611" name="WordArt 59">
              <a:extLst>
                <a:ext uri="{FF2B5EF4-FFF2-40B4-BE49-F238E27FC236}">
                  <a16:creationId xmlns:a16="http://schemas.microsoft.com/office/drawing/2014/main" id="{059D946E-2803-4649-BDED-E0756F90B2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  <p:sp>
          <p:nvSpPr>
            <p:cNvPr id="23612" name="WordArt 60">
              <a:extLst>
                <a:ext uri="{FF2B5EF4-FFF2-40B4-BE49-F238E27FC236}">
                  <a16:creationId xmlns:a16="http://schemas.microsoft.com/office/drawing/2014/main" id="{78BA44DC-BAE6-4097-93D9-87416C0BB9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名張市</a:t>
              </a:r>
            </a:p>
          </p:txBody>
        </p:sp>
      </p:grpSp>
      <p:grpSp>
        <p:nvGrpSpPr>
          <p:cNvPr id="23613" name="Group 61">
            <a:extLst>
              <a:ext uri="{FF2B5EF4-FFF2-40B4-BE49-F238E27FC236}">
                <a16:creationId xmlns:a16="http://schemas.microsoft.com/office/drawing/2014/main" id="{384BE384-33E2-44BB-A783-A0131323CB9A}"/>
              </a:ext>
            </a:extLst>
          </p:cNvPr>
          <p:cNvGrpSpPr>
            <a:grpSpLocks/>
          </p:cNvGrpSpPr>
          <p:nvPr/>
        </p:nvGrpSpPr>
        <p:grpSpPr bwMode="auto">
          <a:xfrm>
            <a:off x="5705475" y="8132763"/>
            <a:ext cx="530225" cy="133350"/>
            <a:chOff x="1727" y="830"/>
            <a:chExt cx="334" cy="84"/>
          </a:xfrm>
        </p:grpSpPr>
        <p:sp>
          <p:nvSpPr>
            <p:cNvPr id="23614" name="WordArt 62">
              <a:extLst>
                <a:ext uri="{FF2B5EF4-FFF2-40B4-BE49-F238E27FC236}">
                  <a16:creationId xmlns:a16="http://schemas.microsoft.com/office/drawing/2014/main" id="{B08B4282-3E98-44BC-8790-00170A605B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7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9BE77C7F-24FE-404F-AB79-A423E49D8D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8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南伊勢町</a:t>
              </a:r>
            </a:p>
          </p:txBody>
        </p:sp>
      </p:grpSp>
      <p:grpSp>
        <p:nvGrpSpPr>
          <p:cNvPr id="23616" name="Group 64">
            <a:extLst>
              <a:ext uri="{FF2B5EF4-FFF2-40B4-BE49-F238E27FC236}">
                <a16:creationId xmlns:a16="http://schemas.microsoft.com/office/drawing/2014/main" id="{15819384-3618-4A28-823E-53FCAC4F7FBB}"/>
              </a:ext>
            </a:extLst>
          </p:cNvPr>
          <p:cNvGrpSpPr>
            <a:grpSpLocks/>
          </p:cNvGrpSpPr>
          <p:nvPr/>
        </p:nvGrpSpPr>
        <p:grpSpPr bwMode="auto">
          <a:xfrm>
            <a:off x="4243388" y="3273425"/>
            <a:ext cx="396875" cy="133350"/>
            <a:chOff x="819" y="830"/>
            <a:chExt cx="250" cy="84"/>
          </a:xfrm>
        </p:grpSpPr>
        <p:sp>
          <p:nvSpPr>
            <p:cNvPr id="23617" name="WordArt 65">
              <a:extLst>
                <a:ext uri="{FF2B5EF4-FFF2-40B4-BE49-F238E27FC236}">
                  <a16:creationId xmlns:a16="http://schemas.microsoft.com/office/drawing/2014/main" id="{5A326E89-EE60-4B71-A78E-BF719396F6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3B623676-13CB-4E5E-A7E4-43ACFB7562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亀山市</a:t>
              </a:r>
            </a:p>
          </p:txBody>
        </p:sp>
      </p:grpSp>
      <p:grpSp>
        <p:nvGrpSpPr>
          <p:cNvPr id="23619" name="Group 67">
            <a:extLst>
              <a:ext uri="{FF2B5EF4-FFF2-40B4-BE49-F238E27FC236}">
                <a16:creationId xmlns:a16="http://schemas.microsoft.com/office/drawing/2014/main" id="{FB27CA1A-4296-45A1-893C-FDE8CCCAF86B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9934575"/>
            <a:ext cx="396875" cy="133350"/>
            <a:chOff x="1096" y="2445"/>
            <a:chExt cx="250" cy="84"/>
          </a:xfrm>
        </p:grpSpPr>
        <p:sp>
          <p:nvSpPr>
            <p:cNvPr id="23620" name="WordArt 68">
              <a:extLst>
                <a:ext uri="{FF2B5EF4-FFF2-40B4-BE49-F238E27FC236}">
                  <a16:creationId xmlns:a16="http://schemas.microsoft.com/office/drawing/2014/main" id="{0201C3FF-6E55-4695-8186-2738B43FA4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23E9397B-CA38-4D4A-AD7B-FC4DAD3195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尾鷲市</a:t>
              </a:r>
            </a:p>
          </p:txBody>
        </p:sp>
      </p:grpSp>
      <p:grpSp>
        <p:nvGrpSpPr>
          <p:cNvPr id="23622" name="Group 70">
            <a:extLst>
              <a:ext uri="{FF2B5EF4-FFF2-40B4-BE49-F238E27FC236}">
                <a16:creationId xmlns:a16="http://schemas.microsoft.com/office/drawing/2014/main" id="{A91AA4EE-DCDC-4DB9-929F-749A03539F1F}"/>
              </a:ext>
            </a:extLst>
          </p:cNvPr>
          <p:cNvGrpSpPr>
            <a:grpSpLocks/>
          </p:cNvGrpSpPr>
          <p:nvPr/>
        </p:nvGrpSpPr>
        <p:grpSpPr bwMode="auto">
          <a:xfrm>
            <a:off x="7573963" y="6694488"/>
            <a:ext cx="396875" cy="133350"/>
            <a:chOff x="1103" y="2589"/>
            <a:chExt cx="250" cy="84"/>
          </a:xfrm>
        </p:grpSpPr>
        <p:sp>
          <p:nvSpPr>
            <p:cNvPr id="23623" name="WordArt 71">
              <a:extLst>
                <a:ext uri="{FF2B5EF4-FFF2-40B4-BE49-F238E27FC236}">
                  <a16:creationId xmlns:a16="http://schemas.microsoft.com/office/drawing/2014/main" id="{A9E92323-DC05-4EB5-BBE5-22D7EF0AE2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3" y="25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D5D46F2A-E1F4-49FB-B87A-6E0B00DF0C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4" y="25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鳥羽市</a:t>
              </a:r>
            </a:p>
          </p:txBody>
        </p:sp>
      </p:grpSp>
      <p:grpSp>
        <p:nvGrpSpPr>
          <p:cNvPr id="23625" name="Group 73">
            <a:extLst>
              <a:ext uri="{FF2B5EF4-FFF2-40B4-BE49-F238E27FC236}">
                <a16:creationId xmlns:a16="http://schemas.microsoft.com/office/drawing/2014/main" id="{54D7E67D-9861-4A84-A55F-411BFF517795}"/>
              </a:ext>
            </a:extLst>
          </p:cNvPr>
          <p:cNvGrpSpPr>
            <a:grpSpLocks/>
          </p:cNvGrpSpPr>
          <p:nvPr/>
        </p:nvGrpSpPr>
        <p:grpSpPr bwMode="auto">
          <a:xfrm>
            <a:off x="2441575" y="10834688"/>
            <a:ext cx="396875" cy="133350"/>
            <a:chOff x="785" y="2785"/>
            <a:chExt cx="250" cy="84"/>
          </a:xfrm>
        </p:grpSpPr>
        <p:sp>
          <p:nvSpPr>
            <p:cNvPr id="23626" name="WordArt 74">
              <a:extLst>
                <a:ext uri="{FF2B5EF4-FFF2-40B4-BE49-F238E27FC236}">
                  <a16:creationId xmlns:a16="http://schemas.microsoft.com/office/drawing/2014/main" id="{D707A944-6BD5-439B-B6B8-61ECE019A9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5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F405D73B-F170-4B33-8B73-B6CC361CA4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6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熊野市</a:t>
              </a:r>
            </a:p>
          </p:txBody>
        </p:sp>
      </p:grpSp>
      <p:grpSp>
        <p:nvGrpSpPr>
          <p:cNvPr id="23628" name="Group 76">
            <a:extLst>
              <a:ext uri="{FF2B5EF4-FFF2-40B4-BE49-F238E27FC236}">
                <a16:creationId xmlns:a16="http://schemas.microsoft.com/office/drawing/2014/main" id="{BC3E6569-DFF3-4B4C-9FB5-43BD3ADF3527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1630363"/>
            <a:ext cx="396875" cy="133350"/>
            <a:chOff x="819" y="1170"/>
            <a:chExt cx="250" cy="84"/>
          </a:xfrm>
        </p:grpSpPr>
        <p:sp>
          <p:nvSpPr>
            <p:cNvPr id="23629" name="WordArt 77">
              <a:extLst>
                <a:ext uri="{FF2B5EF4-FFF2-40B4-BE49-F238E27FC236}">
                  <a16:creationId xmlns:a16="http://schemas.microsoft.com/office/drawing/2014/main" id="{FE339B41-EB14-4953-9176-A18B116AD4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19797489-D8F6-4D16-B956-28F780C5A9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東員町</a:t>
              </a:r>
            </a:p>
          </p:txBody>
        </p:sp>
      </p:grpSp>
      <p:grpSp>
        <p:nvGrpSpPr>
          <p:cNvPr id="23631" name="Group 79">
            <a:extLst>
              <a:ext uri="{FF2B5EF4-FFF2-40B4-BE49-F238E27FC236}">
                <a16:creationId xmlns:a16="http://schemas.microsoft.com/office/drawing/2014/main" id="{03E295CA-471B-48C7-8C93-68D16EDDF6AB}"/>
              </a:ext>
            </a:extLst>
          </p:cNvPr>
          <p:cNvGrpSpPr>
            <a:grpSpLocks/>
          </p:cNvGrpSpPr>
          <p:nvPr/>
        </p:nvGrpSpPr>
        <p:grpSpPr bwMode="auto">
          <a:xfrm>
            <a:off x="7572375" y="7864475"/>
            <a:ext cx="396875" cy="133350"/>
            <a:chOff x="1096" y="2785"/>
            <a:chExt cx="250" cy="84"/>
          </a:xfrm>
        </p:grpSpPr>
        <p:sp>
          <p:nvSpPr>
            <p:cNvPr id="23632" name="WordArt 80">
              <a:extLst>
                <a:ext uri="{FF2B5EF4-FFF2-40B4-BE49-F238E27FC236}">
                  <a16:creationId xmlns:a16="http://schemas.microsoft.com/office/drawing/2014/main" id="{FA3292D5-5BB7-4CE3-8585-7703B54CFB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7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4824033B-07CD-4EC1-ABE6-704C728C3E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7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志摩市</a:t>
              </a:r>
            </a:p>
          </p:txBody>
        </p:sp>
      </p:grpSp>
      <p:grpSp>
        <p:nvGrpSpPr>
          <p:cNvPr id="23634" name="Group 82">
            <a:extLst>
              <a:ext uri="{FF2B5EF4-FFF2-40B4-BE49-F238E27FC236}">
                <a16:creationId xmlns:a16="http://schemas.microsoft.com/office/drawing/2014/main" id="{C6549FB4-EF22-4E67-A230-DEC22C8781B4}"/>
              </a:ext>
            </a:extLst>
          </p:cNvPr>
          <p:cNvGrpSpPr>
            <a:grpSpLocks/>
          </p:cNvGrpSpPr>
          <p:nvPr/>
        </p:nvGrpSpPr>
        <p:grpSpPr bwMode="auto">
          <a:xfrm>
            <a:off x="2711450" y="4173538"/>
            <a:ext cx="396875" cy="133350"/>
            <a:chOff x="1130" y="1170"/>
            <a:chExt cx="250" cy="84"/>
          </a:xfrm>
        </p:grpSpPr>
        <p:sp>
          <p:nvSpPr>
            <p:cNvPr id="23635" name="WordArt 83">
              <a:extLst>
                <a:ext uri="{FF2B5EF4-FFF2-40B4-BE49-F238E27FC236}">
                  <a16:creationId xmlns:a16="http://schemas.microsoft.com/office/drawing/2014/main" id="{23E69242-2DF7-41B2-AE96-96BACE2E34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0869EA8C-A183-4602-8D0F-1AE19ADC0F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伊賀市</a:t>
              </a:r>
            </a:p>
          </p:txBody>
        </p:sp>
      </p:grpSp>
      <p:grpSp>
        <p:nvGrpSpPr>
          <p:cNvPr id="23637" name="Group 85">
            <a:extLst>
              <a:ext uri="{FF2B5EF4-FFF2-40B4-BE49-F238E27FC236}">
                <a16:creationId xmlns:a16="http://schemas.microsoft.com/office/drawing/2014/main" id="{E589D239-4BBD-4373-A28F-CA0E84807423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2373313"/>
            <a:ext cx="396875" cy="133350"/>
            <a:chOff x="813" y="1366"/>
            <a:chExt cx="250" cy="84"/>
          </a:xfrm>
        </p:grpSpPr>
        <p:sp>
          <p:nvSpPr>
            <p:cNvPr id="23638" name="WordArt 86">
              <a:extLst>
                <a:ext uri="{FF2B5EF4-FFF2-40B4-BE49-F238E27FC236}">
                  <a16:creationId xmlns:a16="http://schemas.microsoft.com/office/drawing/2014/main" id="{3993842D-4B7D-4AE0-8A98-0C883D7436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03E1633B-D01D-4D95-9D6D-98DAE2014F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菰野町</a:t>
              </a:r>
            </a:p>
          </p:txBody>
        </p:sp>
      </p:grpSp>
      <p:grpSp>
        <p:nvGrpSpPr>
          <p:cNvPr id="23640" name="Group 88">
            <a:extLst>
              <a:ext uri="{FF2B5EF4-FFF2-40B4-BE49-F238E27FC236}">
                <a16:creationId xmlns:a16="http://schemas.microsoft.com/office/drawing/2014/main" id="{8B8B095D-51E5-47E1-A8F3-544375018ADD}"/>
              </a:ext>
            </a:extLst>
          </p:cNvPr>
          <p:cNvGrpSpPr>
            <a:grpSpLocks/>
          </p:cNvGrpSpPr>
          <p:nvPr/>
        </p:nvGrpSpPr>
        <p:grpSpPr bwMode="auto">
          <a:xfrm>
            <a:off x="6473825" y="2036763"/>
            <a:ext cx="396875" cy="133350"/>
            <a:chOff x="820" y="1510"/>
            <a:chExt cx="250" cy="84"/>
          </a:xfrm>
        </p:grpSpPr>
        <p:sp>
          <p:nvSpPr>
            <p:cNvPr id="23641" name="WordArt 89">
              <a:extLst>
                <a:ext uri="{FF2B5EF4-FFF2-40B4-BE49-F238E27FC236}">
                  <a16:creationId xmlns:a16="http://schemas.microsoft.com/office/drawing/2014/main" id="{E0CC19C1-EA86-4E3C-886A-9F076C06ED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0ECD7F7B-9337-4764-81D0-2A2087C188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川越町</a:t>
              </a:r>
            </a:p>
          </p:txBody>
        </p:sp>
      </p:grpSp>
      <p:grpSp>
        <p:nvGrpSpPr>
          <p:cNvPr id="23643" name="Group 91">
            <a:extLst>
              <a:ext uri="{FF2B5EF4-FFF2-40B4-BE49-F238E27FC236}">
                <a16:creationId xmlns:a16="http://schemas.microsoft.com/office/drawing/2014/main" id="{BC63470D-1027-4AFD-AAC0-2539A19892D3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630363"/>
            <a:ext cx="396875" cy="133350"/>
            <a:chOff x="1124" y="1366"/>
            <a:chExt cx="250" cy="84"/>
          </a:xfrm>
        </p:grpSpPr>
        <p:sp>
          <p:nvSpPr>
            <p:cNvPr id="23644" name="WordArt 92">
              <a:extLst>
                <a:ext uri="{FF2B5EF4-FFF2-40B4-BE49-F238E27FC236}">
                  <a16:creationId xmlns:a16="http://schemas.microsoft.com/office/drawing/2014/main" id="{09012C17-9582-4BE7-8CED-F2D1A51CE7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869ED3A7-F18D-4215-8FED-0D699ABD8F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朝日町</a:t>
              </a:r>
            </a:p>
          </p:txBody>
        </p:sp>
      </p:grpSp>
      <p:grpSp>
        <p:nvGrpSpPr>
          <p:cNvPr id="23646" name="Group 94">
            <a:extLst>
              <a:ext uri="{FF2B5EF4-FFF2-40B4-BE49-F238E27FC236}">
                <a16:creationId xmlns:a16="http://schemas.microsoft.com/office/drawing/2014/main" id="{4200176F-91FB-4AFC-A6E2-90C65AD1B6AC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6964363"/>
            <a:ext cx="396875" cy="133350"/>
            <a:chOff x="1131" y="1510"/>
            <a:chExt cx="250" cy="84"/>
          </a:xfrm>
        </p:grpSpPr>
        <p:sp>
          <p:nvSpPr>
            <p:cNvPr id="23647" name="WordArt 95">
              <a:extLst>
                <a:ext uri="{FF2B5EF4-FFF2-40B4-BE49-F238E27FC236}">
                  <a16:creationId xmlns:a16="http://schemas.microsoft.com/office/drawing/2014/main" id="{881E7C9F-8188-458C-928E-B8885049F7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5FEC0DD3-470B-4750-B492-1F64B9A183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2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多気町</a:t>
              </a:r>
            </a:p>
          </p:txBody>
        </p:sp>
      </p:grpSp>
      <p:grpSp>
        <p:nvGrpSpPr>
          <p:cNvPr id="23649" name="Group 97">
            <a:extLst>
              <a:ext uri="{FF2B5EF4-FFF2-40B4-BE49-F238E27FC236}">
                <a16:creationId xmlns:a16="http://schemas.microsoft.com/office/drawing/2014/main" id="{ED299C3C-028E-429A-B31C-B98EF8425FA5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5884863"/>
            <a:ext cx="396875" cy="133350"/>
            <a:chOff x="812" y="1707"/>
            <a:chExt cx="250" cy="84"/>
          </a:xfrm>
        </p:grpSpPr>
        <p:sp>
          <p:nvSpPr>
            <p:cNvPr id="23650" name="WordArt 98">
              <a:extLst>
                <a:ext uri="{FF2B5EF4-FFF2-40B4-BE49-F238E27FC236}">
                  <a16:creationId xmlns:a16="http://schemas.microsoft.com/office/drawing/2014/main" id="{37743EF3-2E8F-4B78-A2CF-2C3425E96E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2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0BA7CC93-7EC0-4400-AB9B-D32891D23F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明和町</a:t>
              </a:r>
            </a:p>
          </p:txBody>
        </p:sp>
      </p:grpSp>
      <p:grpSp>
        <p:nvGrpSpPr>
          <p:cNvPr id="23652" name="Group 100">
            <a:extLst>
              <a:ext uri="{FF2B5EF4-FFF2-40B4-BE49-F238E27FC236}">
                <a16:creationId xmlns:a16="http://schemas.microsoft.com/office/drawing/2014/main" id="{887B0195-9133-414D-B167-EB038BEDDB85}"/>
              </a:ext>
            </a:extLst>
          </p:cNvPr>
          <p:cNvGrpSpPr>
            <a:grpSpLocks/>
          </p:cNvGrpSpPr>
          <p:nvPr/>
        </p:nvGrpSpPr>
        <p:grpSpPr bwMode="auto">
          <a:xfrm>
            <a:off x="3522663" y="7145338"/>
            <a:ext cx="396875" cy="133350"/>
            <a:chOff x="819" y="1851"/>
            <a:chExt cx="250" cy="84"/>
          </a:xfrm>
        </p:grpSpPr>
        <p:sp>
          <p:nvSpPr>
            <p:cNvPr id="23653" name="WordArt 101">
              <a:extLst>
                <a:ext uri="{FF2B5EF4-FFF2-40B4-BE49-F238E27FC236}">
                  <a16:creationId xmlns:a16="http://schemas.microsoft.com/office/drawing/2014/main" id="{7417E2FC-18C8-4BDC-90D9-DDED7A85E9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CC7F538F-0C10-4552-9E59-EB4AAC8105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大台町</a:t>
              </a:r>
            </a:p>
          </p:txBody>
        </p:sp>
      </p:grpSp>
      <p:grpSp>
        <p:nvGrpSpPr>
          <p:cNvPr id="23655" name="Group 103">
            <a:extLst>
              <a:ext uri="{FF2B5EF4-FFF2-40B4-BE49-F238E27FC236}">
                <a16:creationId xmlns:a16="http://schemas.microsoft.com/office/drawing/2014/main" id="{473A6DCD-9B0E-4492-9278-F0BE38175948}"/>
              </a:ext>
            </a:extLst>
          </p:cNvPr>
          <p:cNvGrpSpPr>
            <a:grpSpLocks/>
          </p:cNvGrpSpPr>
          <p:nvPr/>
        </p:nvGrpSpPr>
        <p:grpSpPr bwMode="auto">
          <a:xfrm>
            <a:off x="3522663" y="8043863"/>
            <a:ext cx="396875" cy="133350"/>
            <a:chOff x="1123" y="1707"/>
            <a:chExt cx="250" cy="84"/>
          </a:xfrm>
        </p:grpSpPr>
        <p:sp>
          <p:nvSpPr>
            <p:cNvPr id="23656" name="WordArt 104">
              <a:extLst>
                <a:ext uri="{FF2B5EF4-FFF2-40B4-BE49-F238E27FC236}">
                  <a16:creationId xmlns:a16="http://schemas.microsoft.com/office/drawing/2014/main" id="{A47FE0C2-DD3E-4A9C-AE4B-AC62FBA89C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3" y="17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7E7BBCE8-C728-4A0D-B6E7-277FEF4F2A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4" y="17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大紀町</a:t>
              </a:r>
            </a:p>
          </p:txBody>
        </p:sp>
      </p:grpSp>
      <p:grpSp>
        <p:nvGrpSpPr>
          <p:cNvPr id="23658" name="Group 106">
            <a:extLst>
              <a:ext uri="{FF2B5EF4-FFF2-40B4-BE49-F238E27FC236}">
                <a16:creationId xmlns:a16="http://schemas.microsoft.com/office/drawing/2014/main" id="{6F056BA8-B8D1-4CD9-8D45-FAFDE23902B0}"/>
              </a:ext>
            </a:extLst>
          </p:cNvPr>
          <p:cNvGrpSpPr>
            <a:grpSpLocks/>
          </p:cNvGrpSpPr>
          <p:nvPr/>
        </p:nvGrpSpPr>
        <p:grpSpPr bwMode="auto">
          <a:xfrm>
            <a:off x="3522663" y="9034463"/>
            <a:ext cx="396875" cy="133350"/>
            <a:chOff x="1130" y="1851"/>
            <a:chExt cx="250" cy="84"/>
          </a:xfrm>
        </p:grpSpPr>
        <p:sp>
          <p:nvSpPr>
            <p:cNvPr id="23659" name="WordArt 107">
              <a:extLst>
                <a:ext uri="{FF2B5EF4-FFF2-40B4-BE49-F238E27FC236}">
                  <a16:creationId xmlns:a16="http://schemas.microsoft.com/office/drawing/2014/main" id="{8033FA3D-5D2D-4261-8D3D-47AA4D435E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18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CBF421D2-4318-4004-A16D-2E127254DA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18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紀北町</a:t>
              </a:r>
            </a:p>
          </p:txBody>
        </p:sp>
      </p:grpSp>
      <p:grpSp>
        <p:nvGrpSpPr>
          <p:cNvPr id="23661" name="Group 109">
            <a:extLst>
              <a:ext uri="{FF2B5EF4-FFF2-40B4-BE49-F238E27FC236}">
                <a16:creationId xmlns:a16="http://schemas.microsoft.com/office/drawing/2014/main" id="{7165C280-59E9-4F82-AB8B-1D86FE0B3C72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6965950"/>
            <a:ext cx="396875" cy="133350"/>
            <a:chOff x="813" y="2047"/>
            <a:chExt cx="250" cy="84"/>
          </a:xfrm>
        </p:grpSpPr>
        <p:sp>
          <p:nvSpPr>
            <p:cNvPr id="23662" name="WordArt 110">
              <a:extLst>
                <a:ext uri="{FF2B5EF4-FFF2-40B4-BE49-F238E27FC236}">
                  <a16:creationId xmlns:a16="http://schemas.microsoft.com/office/drawing/2014/main" id="{BFF11A57-A596-47F9-A9C4-D2AAA726BD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113438D5-5E07-4568-AF1D-699487F66B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4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玉城町</a:t>
              </a:r>
            </a:p>
          </p:txBody>
        </p:sp>
      </p:grpSp>
      <p:grpSp>
        <p:nvGrpSpPr>
          <p:cNvPr id="23664" name="Group 112">
            <a:extLst>
              <a:ext uri="{FF2B5EF4-FFF2-40B4-BE49-F238E27FC236}">
                <a16:creationId xmlns:a16="http://schemas.microsoft.com/office/drawing/2014/main" id="{F46C5CDB-DFA5-4262-8B99-26923E3A09A4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526338"/>
            <a:ext cx="396875" cy="133350"/>
            <a:chOff x="820" y="2191"/>
            <a:chExt cx="250" cy="84"/>
          </a:xfrm>
        </p:grpSpPr>
        <p:sp>
          <p:nvSpPr>
            <p:cNvPr id="23665" name="WordArt 113">
              <a:extLst>
                <a:ext uri="{FF2B5EF4-FFF2-40B4-BE49-F238E27FC236}">
                  <a16:creationId xmlns:a16="http://schemas.microsoft.com/office/drawing/2014/main" id="{9BF23836-8A9B-48C9-9AEE-523DA230A6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21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229230C2-1181-4F76-87EA-7C4DA676F8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21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度会町</a:t>
              </a:r>
            </a:p>
          </p:txBody>
        </p:sp>
      </p:grpSp>
      <p:grpSp>
        <p:nvGrpSpPr>
          <p:cNvPr id="23667" name="Group 115">
            <a:extLst>
              <a:ext uri="{FF2B5EF4-FFF2-40B4-BE49-F238E27FC236}">
                <a16:creationId xmlns:a16="http://schemas.microsoft.com/office/drawing/2014/main" id="{C0BE0936-F77E-4D1D-9CE2-E8D4D097C3CE}"/>
              </a:ext>
            </a:extLst>
          </p:cNvPr>
          <p:cNvGrpSpPr>
            <a:grpSpLocks/>
          </p:cNvGrpSpPr>
          <p:nvPr/>
        </p:nvGrpSpPr>
        <p:grpSpPr bwMode="auto">
          <a:xfrm>
            <a:off x="1903413" y="11644313"/>
            <a:ext cx="396875" cy="133350"/>
            <a:chOff x="1230" y="5021"/>
            <a:chExt cx="250" cy="84"/>
          </a:xfrm>
        </p:grpSpPr>
        <p:sp>
          <p:nvSpPr>
            <p:cNvPr id="23668" name="WordArt 116">
              <a:extLst>
                <a:ext uri="{FF2B5EF4-FFF2-40B4-BE49-F238E27FC236}">
                  <a16:creationId xmlns:a16="http://schemas.microsoft.com/office/drawing/2014/main" id="{7432B9E0-85D0-4EE9-8283-BD6372AA66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0" y="50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C90D7671-ED52-44F6-8330-B9287FF40F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1" y="50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御浜町</a:t>
              </a:r>
            </a:p>
          </p:txBody>
        </p:sp>
      </p:grpSp>
      <p:grpSp>
        <p:nvGrpSpPr>
          <p:cNvPr id="23670" name="Group 118">
            <a:extLst>
              <a:ext uri="{FF2B5EF4-FFF2-40B4-BE49-F238E27FC236}">
                <a16:creationId xmlns:a16="http://schemas.microsoft.com/office/drawing/2014/main" id="{E270CAA8-F745-4CA4-9B8F-8C0FCF50B239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12184063"/>
            <a:ext cx="396875" cy="133350"/>
            <a:chOff x="1237" y="5165"/>
            <a:chExt cx="250" cy="84"/>
          </a:xfrm>
        </p:grpSpPr>
        <p:sp>
          <p:nvSpPr>
            <p:cNvPr id="23671" name="WordArt 119">
              <a:extLst>
                <a:ext uri="{FF2B5EF4-FFF2-40B4-BE49-F238E27FC236}">
                  <a16:creationId xmlns:a16="http://schemas.microsoft.com/office/drawing/2014/main" id="{26567ECC-5838-4B0F-8E21-B675618BB5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7" y="51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10FD72EF-313E-43E7-9043-E29241841F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8" y="51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紀宝町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2650</TotalTime>
  <Words>496</Words>
  <PresentationFormat>A3 297x420 mm</PresentationFormat>
  <Paragraphs>464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三重県の地図</dc:title>
  <dc:subject>三重県の地図</dc:subject>
  <dc:creator>digipot.net</dc:creator>
  <cp:revision>1</cp:revision>
  <dcterms:created xsi:type="dcterms:W3CDTF">2011-09-01T12:09:10Z</dcterms:created>
  <dcterms:modified xsi:type="dcterms:W3CDTF">2019-01-28T02:00:07Z</dcterms:modified>
  <cp:version>1</cp:version>
</cp:coreProperties>
</file>